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6858000" type="screen4x3"/>
  <p:notesSz cx="9144000" cy="6858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64EF11-FE05-4F78-E070-5E35EE6562EA}">
  <a:tblStyle styleId="{FC64EF11-FE05-4F78-E070-5E35EE6562EA}" styleName="Mittlere Formatvorlage 2 - Akzent 3">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fill>
          <a:solidFill>
            <a:schemeClr val="accent3">
              <a:tint val="40000"/>
            </a:schemeClr>
          </a:solidFill>
        </a:fill>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a:solidFill>
                <a:schemeClr val="lt1"/>
              </a:solidFill>
            </a:ln>
          </a:top>
        </a:tcBdr>
        <a:fill>
          <a:solidFill>
            <a:schemeClr val="accent3"/>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3"/>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50" b="0" i="0" u="none" strike="noStrike" spc="0" baseline="0">
                <a:solidFill>
                  <a:schemeClr val="tx1">
                    <a:lumMod val="65000"/>
                    <a:lumOff val="35000"/>
                  </a:schemeClr>
                </a:solidFill>
                <a:latin typeface="+mn-lt"/>
                <a:ea typeface="+mn-ea"/>
                <a:cs typeface="+mn-cs"/>
              </a:defRPr>
            </a:pPr>
            <a:r>
              <a:rPr lang="en-US"/>
              <a:t>Gefahrene Kilometer in Österreich</a:t>
            </a:r>
          </a:p>
        </c:rich>
      </c:tx>
      <c:layout>
        <c:manualLayout>
          <c:xMode val="edge"/>
          <c:yMode val="edge"/>
          <c:x val="0.20121024909450638"/>
          <c:y val="3.2346716044225857E-2"/>
        </c:manualLayout>
      </c:layout>
      <c:overlay val="0"/>
      <c:spPr>
        <a:prstGeom prst="rect">
          <a:avLst/>
        </a:prstGeom>
        <a:noFill/>
        <a:ln>
          <a:noFill/>
        </a:ln>
        <a:effectLst/>
      </c:spPr>
      <c:txPr>
        <a:bodyPr rot="0" spcFirstLastPara="1" vertOverflow="ellipsis" vert="horz" wrap="square" anchor="ctr" anchorCtr="1"/>
        <a:lstStyle/>
        <a:p>
          <a:pPr>
            <a:defRPr sz="1850" b="0" i="0" u="none" strike="noStrike"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tx>
            <c:strRef>
              <c:f>Tabelle1!$B$1</c:f>
              <c:strCache>
                <c:ptCount val="1"/>
                <c:pt idx="0">
                  <c:v>Gefahrene Kilometer in Österreich</c:v>
                </c:pt>
              </c:strCache>
            </c:strRef>
          </c:tx>
          <c:dPt>
            <c:idx val="0"/>
            <c:bubble3D val="0"/>
            <c:spPr bwMode="auto">
              <a:prstGeom prst="rect">
                <a:avLst/>
              </a:prstGeom>
              <a:solidFill>
                <a:schemeClr val="accent1"/>
              </a:solidFill>
              <a:ln w="19050">
                <a:solidFill>
                  <a:schemeClr val="lt1"/>
                </a:solidFill>
              </a:ln>
              <a:effectLst/>
            </c:spPr>
            <c:extLst>
              <c:ext xmlns:c16="http://schemas.microsoft.com/office/drawing/2014/chart" uri="{C3380CC4-5D6E-409C-BE32-E72D297353CC}">
                <c16:uniqueId val="{00000001-B8FB-4750-AB6F-654762E887FD}"/>
              </c:ext>
            </c:extLst>
          </c:dPt>
          <c:dPt>
            <c:idx val="1"/>
            <c:bubble3D val="0"/>
            <c:spPr bwMode="auto">
              <a:prstGeom prst="rect">
                <a:avLst/>
              </a:prstGeom>
              <a:solidFill>
                <a:schemeClr val="accent2"/>
              </a:solidFill>
              <a:ln w="19050">
                <a:solidFill>
                  <a:schemeClr val="lt1"/>
                </a:solidFill>
              </a:ln>
              <a:effectLst/>
            </c:spPr>
            <c:extLst>
              <c:ext xmlns:c16="http://schemas.microsoft.com/office/drawing/2014/chart" uri="{C3380CC4-5D6E-409C-BE32-E72D297353CC}">
                <c16:uniqueId val="{00000003-B8FB-4750-AB6F-654762E887FD}"/>
              </c:ext>
            </c:extLst>
          </c:dPt>
          <c:cat>
            <c:strRef>
              <c:f>Tabelle1!$A$2:$A$3</c:f>
              <c:strCache>
                <c:ptCount val="2"/>
                <c:pt idx="0">
                  <c:v>Historische Kraftfahrzeuge</c:v>
                </c:pt>
                <c:pt idx="1">
                  <c:v>Sonstige KFZ</c:v>
                </c:pt>
              </c:strCache>
            </c:strRef>
          </c:cat>
          <c:val>
            <c:numRef>
              <c:f>Tabelle1!$B$2:$B$3</c:f>
              <c:numCache>
                <c:formatCode>General</c:formatCode>
                <c:ptCount val="2"/>
                <c:pt idx="0">
                  <c:v>0.2</c:v>
                </c:pt>
                <c:pt idx="1">
                  <c:v>99.8</c:v>
                </c:pt>
              </c:numCache>
            </c:numRef>
          </c:val>
          <c:extLst>
            <c:ext xmlns:c16="http://schemas.microsoft.com/office/drawing/2014/chart" uri="{C3380CC4-5D6E-409C-BE32-E72D297353CC}">
              <c16:uniqueId val="{00000004-B8FB-4750-AB6F-654762E887FD}"/>
            </c:ext>
          </c:extLst>
        </c:ser>
        <c:dLbls>
          <c:showLegendKey val="0"/>
          <c:showVal val="0"/>
          <c:showCatName val="0"/>
          <c:showSerName val="0"/>
          <c:showPercent val="0"/>
          <c:showBubbleSize val="0"/>
          <c:showLeaderLines val="1"/>
        </c:dLbls>
        <c:firstSliceAng val="0"/>
      </c:pieChart>
      <c:spPr>
        <a:prstGeom prst="rect">
          <a:avLst/>
        </a:prstGeom>
        <a:noFill/>
        <a:ln>
          <a:noFill/>
        </a:ln>
        <a:effectLst/>
      </c:spPr>
    </c:plotArea>
    <c:legend>
      <c:legendPos val="b"/>
      <c:overlay val="0"/>
      <c:spPr>
        <a:prstGeom prst="rect">
          <a:avLst/>
        </a:prstGeom>
        <a:noFill/>
        <a:ln>
          <a:noFill/>
        </a:ln>
        <a:effectLst/>
      </c:spPr>
      <c:txPr>
        <a:bodyPr rot="0" spcFirstLastPara="1" vertOverflow="ellipsis" vert="horz" wrap="square" anchor="ctr" anchorCtr="1"/>
        <a:lstStyle/>
        <a:p>
          <a:pPr>
            <a:defRPr sz="1200" b="0" i="0" u="none" strike="noStrike" baseline="0">
              <a:solidFill>
                <a:schemeClr val="tx1">
                  <a:lumMod val="65000"/>
                  <a:lumOff val="35000"/>
                </a:schemeClr>
              </a:solidFill>
              <a:latin typeface="+mn-lt"/>
              <a:ea typeface="+mn-ea"/>
              <a:cs typeface="+mn-cs"/>
            </a:defRPr>
          </a:pPr>
          <a:endParaRPr lang="de-DE"/>
        </a:p>
      </c:txPr>
    </c:legend>
    <c:plotVisOnly val="1"/>
    <c:dispBlanksAs val="gap"/>
    <c:showDLblsOverMax val="0"/>
  </c:chart>
  <c:spPr bwMode="auto">
    <a:xfrm>
      <a:off x="4487788" y="3140968"/>
      <a:ext cx="4536752" cy="3140968"/>
    </a:xfrm>
    <a:prstGeom prst="rect">
      <a:avLst/>
    </a:prstGeom>
    <a:noFill/>
    <a:ln w="9525" cap="flat" cmpd="sng" algn="ctr">
      <a:no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prstGeom prst="rect">
          <a:avLst/>
        </a:prstGeom>
        <a:noFill/>
        <a:ln>
          <a:noFill/>
        </a:ln>
        <a:effectLst/>
      </c:spPr>
      <c:txPr>
        <a:bodyPr rot="0" spcFirstLastPara="1" vertOverflow="ellipsis" vert="horz" wrap="square" anchor="ctr" anchorCtr="1"/>
        <a:lstStyle/>
        <a:p>
          <a:pPr>
            <a:defRPr sz="2200" b="1" i="0" u="none" strike="noStrike" baseline="0">
              <a:solidFill>
                <a:schemeClr val="dk1">
                  <a:lumMod val="75000"/>
                  <a:lumOff val="25000"/>
                </a:schemeClr>
              </a:solidFill>
              <a:latin typeface="+mn-lt"/>
              <a:ea typeface="+mn-ea"/>
              <a:cs typeface="+mn-cs"/>
            </a:defRPr>
          </a:pPr>
          <a:endParaRPr lang="de-DE"/>
        </a:p>
      </c:txPr>
    </c:title>
    <c:autoTitleDeleted val="0"/>
    <c:plotArea>
      <c:layout/>
      <c:pieChart>
        <c:varyColors val="1"/>
        <c:ser>
          <c:idx val="0"/>
          <c:order val="0"/>
          <c:tx>
            <c:strRef>
              <c:f>Tabelle1!$B$1</c:f>
              <c:strCache>
                <c:ptCount val="1"/>
                <c:pt idx="0">
                  <c:v>Anteil nach Sektoren</c:v>
                </c:pt>
              </c:strCache>
            </c:strRef>
          </c:tx>
          <c:dPt>
            <c:idx val="0"/>
            <c:bubble3D val="0"/>
            <c:spPr>
              <a:prstGeom prst="rect">
                <a:avLst/>
              </a:prstGeom>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41A-48BA-B323-CD99B720A922}"/>
              </c:ext>
            </c:extLst>
          </c:dPt>
          <c:dPt>
            <c:idx val="1"/>
            <c:bubble3D val="0"/>
            <c:spPr>
              <a:prstGeom prst="rect">
                <a:avLst/>
              </a:prstGeom>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41A-48BA-B323-CD99B720A922}"/>
              </c:ext>
            </c:extLst>
          </c:dPt>
          <c:dPt>
            <c:idx val="2"/>
            <c:bubble3D val="0"/>
            <c:spPr>
              <a:prstGeom prst="rect">
                <a:avLst/>
              </a:prstGeom>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41A-48BA-B323-CD99B720A922}"/>
              </c:ext>
            </c:extLst>
          </c:dPt>
          <c:dPt>
            <c:idx val="3"/>
            <c:bubble3D val="0"/>
            <c:spPr>
              <a:prstGeom prst="rect">
                <a:avLst/>
              </a:prstGeom>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41A-48BA-B323-CD99B720A922}"/>
              </c:ext>
            </c:extLst>
          </c:dPt>
          <c:dPt>
            <c:idx val="4"/>
            <c:bubble3D val="0"/>
            <c:spPr>
              <a:prstGeom prst="rect">
                <a:avLst/>
              </a:prstGeom>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D41A-48BA-B323-CD99B720A922}"/>
              </c:ext>
            </c:extLst>
          </c:dPt>
          <c:dPt>
            <c:idx val="5"/>
            <c:bubble3D val="0"/>
            <c:spPr>
              <a:prstGeom prst="rect">
                <a:avLst/>
              </a:prstGeom>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D41A-48BA-B323-CD99B720A92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50" b="1" i="0" u="none" strike="noStrike" baseline="0">
                    <a:solidFill>
                      <a:schemeClr val="lt1"/>
                    </a:solidFill>
                    <a:latin typeface="+mn-lt"/>
                    <a:ea typeface="+mn-ea"/>
                    <a:cs typeface="+mn-cs"/>
                  </a:defRPr>
                </a:pPr>
                <a:endParaRPr lang="de-DE"/>
              </a:p>
            </c:txPr>
            <c:dLblPos val="ctr"/>
            <c:showLegendKey val="0"/>
            <c:showVal val="0"/>
            <c:showCatName val="0"/>
            <c:showSerName val="0"/>
            <c:showPercent val="1"/>
            <c:showBubbleSize val="0"/>
            <c:showLeaderLines val="1"/>
            <c:leaderLines>
              <c:spPr>
                <a:prstGeom prst="rect">
                  <a:avLst/>
                </a:prstGeom>
                <a:ln w="9525">
                  <a:solidFill>
                    <a:schemeClr val="dk1">
                      <a:lumMod val="50000"/>
                      <a:lumOff val="50000"/>
                    </a:schemeClr>
                  </a:solidFill>
                </a:ln>
                <a:effectLst/>
              </c:spPr>
            </c:leaderLines>
            <c:extLst>
              <c:ext xmlns:c15="http://schemas.microsoft.com/office/drawing/2012/chart" uri="{CE6537A1-D6FC-4f65-9D91-7224C49458BB}">
                <c15:spPr xmlns:c15="http://schemas.microsoft.com/office/drawing/2012/chart">
                  <a:prstGeom prst="rect">
                    <a:avLst/>
                  </a:prstGeom>
                </c15:spPr>
              </c:ext>
            </c:extLst>
          </c:dLbls>
          <c:cat>
            <c:strRef>
              <c:f>Tabelle1!$A$2:$A$7</c:f>
              <c:strCache>
                <c:ptCount val="6"/>
                <c:pt idx="0">
                  <c:v>Energie- und Wärmegewinnung</c:v>
                </c:pt>
                <c:pt idx="1">
                  <c:v>Landwirtschaft</c:v>
                </c:pt>
                <c:pt idx="2">
                  <c:v>Industrie</c:v>
                </c:pt>
                <c:pt idx="3">
                  <c:v>Verkehr</c:v>
                </c:pt>
                <c:pt idx="4">
                  <c:v>Zementproduktion</c:v>
                </c:pt>
                <c:pt idx="5">
                  <c:v>Sonstiges</c:v>
                </c:pt>
              </c:strCache>
            </c:strRef>
          </c:cat>
          <c:val>
            <c:numRef>
              <c:f>Tabelle1!$B$2:$B$7</c:f>
              <c:numCache>
                <c:formatCode>General</c:formatCode>
                <c:ptCount val="6"/>
                <c:pt idx="0">
                  <c:v>25</c:v>
                </c:pt>
                <c:pt idx="1">
                  <c:v>25</c:v>
                </c:pt>
                <c:pt idx="2">
                  <c:v>20</c:v>
                </c:pt>
                <c:pt idx="3">
                  <c:v>14</c:v>
                </c:pt>
                <c:pt idx="4">
                  <c:v>8</c:v>
                </c:pt>
                <c:pt idx="5">
                  <c:v>8</c:v>
                </c:pt>
              </c:numCache>
            </c:numRef>
          </c:val>
          <c:extLst>
            <c:ext xmlns:c16="http://schemas.microsoft.com/office/drawing/2014/chart" uri="{C3380CC4-5D6E-409C-BE32-E72D297353CC}">
              <c16:uniqueId val="{0000000C-D41A-48BA-B323-CD99B720A922}"/>
            </c:ext>
          </c:extLst>
        </c:ser>
        <c:dLbls>
          <c:dLblPos val="ctr"/>
          <c:showLegendKey val="0"/>
          <c:showVal val="0"/>
          <c:showCatName val="0"/>
          <c:showSerName val="0"/>
          <c:showPercent val="1"/>
          <c:showBubbleSize val="0"/>
          <c:showLeaderLines val="1"/>
        </c:dLbls>
        <c:firstSliceAng val="0"/>
      </c:pieChart>
      <c:spPr>
        <a:prstGeom prst="rect">
          <a:avLst/>
        </a:prstGeom>
        <a:noFill/>
        <a:ln>
          <a:noFill/>
        </a:ln>
        <a:effectLst/>
      </c:spPr>
    </c:plotArea>
    <c:legend>
      <c:legendPos val="r"/>
      <c:overlay val="0"/>
      <c:spPr>
        <a:prstGeom prst="rect">
          <a:avLst/>
        </a:prstGeom>
        <a:solidFill>
          <a:schemeClr val="lt1">
            <a:lumMod val="95000"/>
            <a:alpha val="39000"/>
          </a:schemeClr>
        </a:solidFill>
        <a:ln>
          <a:noFill/>
        </a:ln>
        <a:effectLst/>
      </c:spPr>
      <c:txPr>
        <a:bodyPr rot="0" spcFirstLastPara="1" vertOverflow="ellipsis" vert="horz" wrap="square" anchor="ctr" anchorCtr="1"/>
        <a:lstStyle/>
        <a:p>
          <a:pPr>
            <a:defRPr sz="1200" b="0" i="0" u="none" strike="noStrike" baseline="0">
              <a:solidFill>
                <a:schemeClr val="dk1">
                  <a:lumMod val="75000"/>
                  <a:lumOff val="25000"/>
                </a:schemeClr>
              </a:solidFill>
              <a:latin typeface="+mn-lt"/>
              <a:ea typeface="+mn-ea"/>
              <a:cs typeface="+mn-cs"/>
            </a:defRPr>
          </a:pPr>
          <a:endParaRPr lang="de-DE"/>
        </a:p>
      </c:txPr>
    </c:legend>
    <c:plotVisOnly val="1"/>
    <c:dispBlanksAs val="gap"/>
    <c:showDLblsOverMax val="0"/>
  </c:chart>
  <c:spPr>
    <a:xfrm>
      <a:off x="0" y="3140968"/>
      <a:ext cx="4499992" cy="3140968"/>
    </a:xfrm>
    <a:prstGeom prst="rect">
      <a:avLst/>
    </a:prstGeom>
    <a:gradFill>
      <a:gsLst>
        <a:gs pos="0">
          <a:schemeClr val="lt1"/>
        </a:gs>
        <a:gs pos="39000">
          <a:schemeClr val="lt1"/>
        </a:gs>
        <a:gs pos="100000">
          <a:schemeClr val="lt1">
            <a:lumMod val="75000"/>
          </a:schemeClr>
        </a:gs>
      </a:gsLst>
      <a:path path="circle"/>
    </a:gradFill>
    <a:ln w="9525" cap="flat" cmpd="sng" algn="ctr">
      <a:solidFill>
        <a:schemeClr val="dk1">
          <a:lumMod val="25000"/>
          <a:lumOff val="75000"/>
        </a:schemeClr>
      </a:solidFill>
      <a:round/>
    </a:ln>
    <a:effectLst/>
  </c:spPr>
  <c:txPr>
    <a:bodyPr/>
    <a:lstStyle/>
    <a:p>
      <a:pPr>
        <a:defRPr/>
      </a:pPr>
      <a:endParaRPr lang="de-D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5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15000"/>
            <a:lumOff val="85000"/>
          </a:schemeClr>
        </a:solidFill>
        <a:round/>
      </a:ln>
    </cs:spPr>
    <cs:defRPr sz="12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200"/>
  </cs:chartArea>
  <cs:dataLabel>
    <cs:lnRef idx="0"/>
    <cs:fillRef idx="0"/>
    <cs:effectRef idx="0"/>
    <cs:fontRef idx="minor">
      <a:schemeClr val="tx1">
        <a:lumMod val="75000"/>
        <a:lumOff val="25000"/>
      </a:schemeClr>
    </cs:fontRef>
    <cs:defRPr sz="1200"/>
  </cs:dataLabel>
  <cs:dataLabelCallout>
    <cs:lnRef idx="0"/>
    <cs:fillRef idx="0"/>
    <cs:effectRef idx="0"/>
    <cs:fontRef idx="minor">
      <a:schemeClr val="dk1">
        <a:lumMod val="65000"/>
        <a:lumOff val="35000"/>
      </a:schemeClr>
    </cs:fontRef>
    <cs:spPr bwMode="auto">
      <a:prstGeom prst="rect">
        <a:avLst/>
      </a:prstGeom>
      <a:solidFill>
        <a:schemeClr val="lt1"/>
      </a:solidFill>
      <a:ln>
        <a:solidFill>
          <a:schemeClr val="dk1">
            <a:lumMod val="25000"/>
            <a:lumOff val="75000"/>
          </a:schemeClr>
        </a:solidFill>
      </a:ln>
    </cs:spPr>
    <cs:defRPr sz="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bwMode="auto">
      <a:prstGeom prst="rect">
        <a:avLst/>
      </a:prstGeom>
      <a:ln w="19050">
        <a:solidFill>
          <a:schemeClr val="lt1"/>
        </a:solidFill>
      </a:ln>
    </cs:spPr>
  </cs:dataPoint>
  <cs:dataPoint3D>
    <cs:lnRef idx="0"/>
    <cs:fillRef idx="1">
      <cs:styleClr val="auto"/>
    </cs:fillRef>
    <cs:effectRef idx="0"/>
    <cs:fontRef idx="minor">
      <a:schemeClr val="tx1"/>
    </cs:fontRef>
    <cs:spPr bwMode="auto">
      <a:prstGeom prst="rect">
        <a:avLst/>
      </a:prstGeom>
      <a:ln w="25400">
        <a:solidFill>
          <a:schemeClr val="lt1"/>
        </a:solidFill>
      </a:ln>
    </cs:spPr>
  </cs:dataPoint3D>
  <cs:dataPointLine>
    <cs:lnRef idx="0">
      <cs:styleClr val="auto"/>
    </cs:lnRef>
    <cs:fillRef idx="0"/>
    <cs:effectRef idx="0"/>
    <cs:fontRef idx="minor">
      <a:schemeClr val="tx1"/>
    </cs:fontRef>
    <cs:spPr bwMode="auto">
      <a:prstGeom prst="rect">
        <a:avLst/>
      </a:prstGeom>
      <a:ln w="28575"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ln w="9525">
        <a:solidFill>
          <a:schemeClr val="phClr"/>
        </a:solidFill>
      </a:ln>
    </cs:spPr>
  </cs:dataPointMarker>
  <cs:dataPointMarkerLayout/>
  <cs:dataPointWireframe>
    <cs:lnRef idx="0">
      <cs:styleClr val="auto"/>
    </cs:lnRef>
    <cs:fillRef idx="0"/>
    <cs:effectRef idx="0"/>
    <cs:fontRef idx="minor">
      <a:schemeClr val="tx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1200"/>
  </cs:dataTable>
  <cs:downBar>
    <cs:lnRef idx="0"/>
    <cs:fillRef idx="0"/>
    <cs:effectRef idx="0"/>
    <cs:fontRef idx="minor">
      <a:schemeClr val="tx1"/>
    </cs:fontRef>
    <cs:spPr bwMode="auto">
      <a:prstGeom prst="rect">
        <a:avLst/>
      </a:prstGeom>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50000"/>
            <a:lumOff val="50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12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5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1200"/>
  </cs:trendlineLabel>
  <cs:upBar>
    <cs:lnRef idx="0"/>
    <cs:fillRef idx="0"/>
    <cs:effectRef idx="0"/>
    <cs:fontRef idx="minor">
      <a:schemeClr val="tx1"/>
    </cs:fontRef>
    <cs:spPr bwMode="auto">
      <a:prstGeom prst="rect">
        <a:avLst/>
      </a:prstGeom>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200"/>
  </cs:valueAxis>
  <cs:wall>
    <cs:lnRef idx="0"/>
    <cs:fillRef idx="0"/>
    <cs:effectRef idx="0"/>
    <cs:fontRef idx="minor">
      <a:schemeClr val="tx1"/>
    </cs:fontRef>
    <cs:spPr bwMode="auto">
      <a:prstGeom prst="rect">
        <a:avLst/>
      </a:prstGeom>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7FB528-1D52-48DE-9E1A-841E03F70FB0}" type="doc">
      <dgm:prSet loTypeId="urn:microsoft.com/office/officeart/2005/8/layout/vList2" loCatId="list" qsTypeId="urn:microsoft.com/office/officeart/2005/8/quickstyle/simple1#1" qsCatId="simple" csTypeId="urn:microsoft.com/office/officeart/2005/8/colors/accent6_2" csCatId="accent6" phldr="1"/>
      <dgm:spPr bwMode="auto"/>
      <dgm:t>
        <a:bodyPr/>
        <a:lstStyle/>
        <a:p>
          <a:pPr>
            <a:defRPr/>
          </a:pPr>
          <a:endParaRPr lang="de-DE"/>
        </a:p>
      </dgm:t>
    </dgm:pt>
    <dgm:pt modelId="{56E2B39E-12BD-4C78-A554-9E20EFC8E2C9}">
      <dgm:prSet phldrT="[Text]"/>
      <dgm:spPr bwMode="auto"/>
      <dgm:t>
        <a:bodyPr/>
        <a:lstStyle/>
        <a:p>
          <a:pPr>
            <a:defRPr/>
          </a:pPr>
          <a:r>
            <a:rPr lang="de-DE" b="0"/>
            <a:t>~ 96 000 Österreicher besitzen mind. ein historisches Fahrzeug </a:t>
          </a:r>
          <a:endParaRPr lang="de-DE"/>
        </a:p>
      </dgm:t>
    </dgm:pt>
    <dgm:pt modelId="{2BC6A918-F246-4ABF-B32D-712ED2F46D11}" type="parTrans" cxnId="{28A0900D-169D-4A66-BEED-F37586AD52D6}">
      <dgm:prSet/>
      <dgm:spPr bwMode="auto"/>
      <dgm:t>
        <a:bodyPr/>
        <a:lstStyle/>
        <a:p>
          <a:pPr>
            <a:defRPr/>
          </a:pPr>
          <a:endParaRPr lang="de-DE"/>
        </a:p>
      </dgm:t>
    </dgm:pt>
    <dgm:pt modelId="{64C6F254-2A5C-4759-A764-FDDF1E5D5256}" type="sibTrans" cxnId="{28A0900D-169D-4A66-BEED-F37586AD52D6}">
      <dgm:prSet/>
      <dgm:spPr bwMode="auto"/>
      <dgm:t>
        <a:bodyPr/>
        <a:lstStyle/>
        <a:p>
          <a:pPr>
            <a:defRPr/>
          </a:pPr>
          <a:endParaRPr lang="de-DE"/>
        </a:p>
      </dgm:t>
    </dgm:pt>
    <dgm:pt modelId="{75110D44-9881-4111-A030-EA8616ABC0C1}">
      <dgm:prSet phldrT="[Text]"/>
      <dgm:spPr bwMode="auto"/>
      <dgm:t>
        <a:bodyPr/>
        <a:lstStyle/>
        <a:p>
          <a:pPr>
            <a:defRPr/>
          </a:pPr>
          <a:r>
            <a:rPr lang="de-DE" b="0"/>
            <a:t>257.800 Oldtimer sind in Österreich zugelassen</a:t>
          </a:r>
          <a:endParaRPr lang="de-DE"/>
        </a:p>
      </dgm:t>
    </dgm:pt>
    <dgm:pt modelId="{B0C01C25-0FC1-4927-BA62-857811232B38}" type="parTrans" cxnId="{27845AF0-679A-48AA-9E7F-EF7907A177EE}">
      <dgm:prSet/>
      <dgm:spPr bwMode="auto"/>
      <dgm:t>
        <a:bodyPr/>
        <a:lstStyle/>
        <a:p>
          <a:pPr>
            <a:defRPr/>
          </a:pPr>
          <a:endParaRPr lang="de-DE"/>
        </a:p>
      </dgm:t>
    </dgm:pt>
    <dgm:pt modelId="{36A20709-178C-400A-8497-DD8D4E286EEE}" type="sibTrans" cxnId="{27845AF0-679A-48AA-9E7F-EF7907A177EE}">
      <dgm:prSet/>
      <dgm:spPr bwMode="auto"/>
      <dgm:t>
        <a:bodyPr/>
        <a:lstStyle/>
        <a:p>
          <a:pPr>
            <a:defRPr/>
          </a:pPr>
          <a:endParaRPr lang="de-DE"/>
        </a:p>
      </dgm:t>
    </dgm:pt>
    <dgm:pt modelId="{91BD1468-E3F8-4A13-9D85-501043C7287B}">
      <dgm:prSet phldrT="[Text]"/>
      <dgm:spPr bwMode="auto"/>
      <dgm:t>
        <a:bodyPr/>
        <a:lstStyle/>
        <a:p>
          <a:pPr>
            <a:defRPr/>
          </a:pPr>
          <a:r>
            <a:rPr lang="de-DE" b="0"/>
            <a:t>0,2 % aller gefahrenen km entfallen auf Oldtimer</a:t>
          </a:r>
          <a:endParaRPr lang="de-DE"/>
        </a:p>
      </dgm:t>
    </dgm:pt>
    <dgm:pt modelId="{42E9BCE8-1737-4EE2-BFEE-FBC1E787BE9C}" type="parTrans" cxnId="{A052F2B8-491C-454B-BFBB-5C5F372972A9}">
      <dgm:prSet/>
      <dgm:spPr bwMode="auto"/>
      <dgm:t>
        <a:bodyPr/>
        <a:lstStyle/>
        <a:p>
          <a:pPr>
            <a:defRPr/>
          </a:pPr>
          <a:endParaRPr lang="de-DE"/>
        </a:p>
      </dgm:t>
    </dgm:pt>
    <dgm:pt modelId="{2FDC351F-8609-4F29-A7B7-018B35074B45}" type="sibTrans" cxnId="{A052F2B8-491C-454B-BFBB-5C5F372972A9}">
      <dgm:prSet/>
      <dgm:spPr bwMode="auto"/>
      <dgm:t>
        <a:bodyPr/>
        <a:lstStyle/>
        <a:p>
          <a:pPr>
            <a:defRPr/>
          </a:pPr>
          <a:endParaRPr lang="de-DE"/>
        </a:p>
      </dgm:t>
    </dgm:pt>
    <dgm:pt modelId="{FB41A92C-35E7-46FB-98AB-63142F58B41D}">
      <dgm:prSet phldrT="[Text]"/>
      <dgm:spPr bwMode="auto"/>
      <dgm:t>
        <a:bodyPr/>
        <a:lstStyle/>
        <a:p>
          <a:pPr>
            <a:defRPr/>
          </a:pPr>
          <a:r>
            <a:rPr lang="de-DE" b="0"/>
            <a:t>700km ist die durchschnittliche Fahrleistung je Oldtimer pro Jahr</a:t>
          </a:r>
          <a:endParaRPr lang="de-DE"/>
        </a:p>
      </dgm:t>
    </dgm:pt>
    <dgm:pt modelId="{D9E85DA8-D129-4EFC-9A8A-5A0D2A951AD1}" type="parTrans" cxnId="{23EA2165-2ECD-4A9C-81FC-08E98F6817DF}">
      <dgm:prSet/>
      <dgm:spPr bwMode="auto"/>
      <dgm:t>
        <a:bodyPr/>
        <a:lstStyle/>
        <a:p>
          <a:pPr>
            <a:defRPr/>
          </a:pPr>
          <a:endParaRPr lang="de-DE"/>
        </a:p>
      </dgm:t>
    </dgm:pt>
    <dgm:pt modelId="{F0012DA0-A8C6-4F77-981D-29C952D2D15D}" type="sibTrans" cxnId="{23EA2165-2ECD-4A9C-81FC-08E98F6817DF}">
      <dgm:prSet/>
      <dgm:spPr bwMode="auto"/>
      <dgm:t>
        <a:bodyPr/>
        <a:lstStyle/>
        <a:p>
          <a:pPr>
            <a:defRPr/>
          </a:pPr>
          <a:endParaRPr lang="de-DE"/>
        </a:p>
      </dgm:t>
    </dgm:pt>
    <dgm:pt modelId="{E3175CFC-2CD6-4096-9588-D0574C131AB0}">
      <dgm:prSet phldrT="[Text]"/>
      <dgm:spPr bwMode="auto"/>
      <dgm:t>
        <a:bodyPr/>
        <a:lstStyle/>
        <a:p>
          <a:pPr>
            <a:defRPr/>
          </a:pPr>
          <a:r>
            <a:rPr lang="de-DE" b="0"/>
            <a:t>35% alles historischen Fahrzeuge sind auch als solche typisiert</a:t>
          </a:r>
          <a:endParaRPr lang="de-DE"/>
        </a:p>
      </dgm:t>
    </dgm:pt>
    <dgm:pt modelId="{548B7C42-F148-40DB-AADC-304CD7D2632F}" type="parTrans" cxnId="{AC969B60-762F-4FE9-849E-3A49A9E4E5BA}">
      <dgm:prSet/>
      <dgm:spPr bwMode="auto"/>
      <dgm:t>
        <a:bodyPr/>
        <a:lstStyle/>
        <a:p>
          <a:pPr>
            <a:defRPr/>
          </a:pPr>
          <a:endParaRPr lang="de-DE"/>
        </a:p>
      </dgm:t>
    </dgm:pt>
    <dgm:pt modelId="{3C376AB8-6CA1-486C-A08F-B07F5915F673}" type="sibTrans" cxnId="{AC969B60-762F-4FE9-849E-3A49A9E4E5BA}">
      <dgm:prSet/>
      <dgm:spPr bwMode="auto"/>
      <dgm:t>
        <a:bodyPr/>
        <a:lstStyle/>
        <a:p>
          <a:pPr>
            <a:defRPr/>
          </a:pPr>
          <a:endParaRPr lang="de-DE"/>
        </a:p>
      </dgm:t>
    </dgm:pt>
    <dgm:pt modelId="{2D430F8B-B62D-462F-8DC5-189BC862D455}">
      <dgm:prSet phldrT="[Text]"/>
      <dgm:spPr bwMode="auto"/>
      <dgm:t>
        <a:bodyPr/>
        <a:lstStyle/>
        <a:p>
          <a:pPr>
            <a:defRPr/>
          </a:pPr>
          <a:r>
            <a:rPr lang="de-DE" b="0"/>
            <a:t>83% aller historischen Fahrzeuge sind für Straßenverkehr zugelassen</a:t>
          </a:r>
          <a:endParaRPr lang="de-DE"/>
        </a:p>
      </dgm:t>
    </dgm:pt>
    <dgm:pt modelId="{8272AECA-356D-42A0-8424-A05FD569A42F}" type="parTrans" cxnId="{F2C1AF10-5106-4918-9A20-BA60C683302B}">
      <dgm:prSet/>
      <dgm:spPr bwMode="auto"/>
      <dgm:t>
        <a:bodyPr/>
        <a:lstStyle/>
        <a:p>
          <a:pPr>
            <a:defRPr/>
          </a:pPr>
          <a:endParaRPr lang="de-DE"/>
        </a:p>
      </dgm:t>
    </dgm:pt>
    <dgm:pt modelId="{BCA54C42-BD2F-40E9-A713-E04526339185}" type="sibTrans" cxnId="{F2C1AF10-5106-4918-9A20-BA60C683302B}">
      <dgm:prSet/>
      <dgm:spPr bwMode="auto"/>
      <dgm:t>
        <a:bodyPr/>
        <a:lstStyle/>
        <a:p>
          <a:pPr>
            <a:defRPr/>
          </a:pPr>
          <a:endParaRPr lang="de-DE"/>
        </a:p>
      </dgm:t>
    </dgm:pt>
    <dgm:pt modelId="{8C0197EF-4E33-440F-8EE8-BDB77820CE74}" type="pres">
      <dgm:prSet presAssocID="{207FB528-1D52-48DE-9E1A-841E03F70FB0}" presName="linear" presStyleCnt="0">
        <dgm:presLayoutVars>
          <dgm:animLvl val="lvl"/>
          <dgm:resizeHandles val="exact"/>
        </dgm:presLayoutVars>
      </dgm:prSet>
      <dgm:spPr bwMode="auto"/>
    </dgm:pt>
    <dgm:pt modelId="{239FBE71-FEAB-430D-BA21-55546FA41B3E}" type="pres">
      <dgm:prSet presAssocID="{56E2B39E-12BD-4C78-A554-9E20EFC8E2C9}" presName="parentText" presStyleLbl="node1" presStyleIdx="0" presStyleCnt="6">
        <dgm:presLayoutVars>
          <dgm:chMax val="0"/>
          <dgm:bulletEnabled val="1"/>
        </dgm:presLayoutVars>
      </dgm:prSet>
      <dgm:spPr bwMode="auto"/>
    </dgm:pt>
    <dgm:pt modelId="{8B0D772D-1305-4A69-8A42-1186058A764D}" type="pres">
      <dgm:prSet presAssocID="{64C6F254-2A5C-4759-A764-FDDF1E5D5256}" presName="spacer" presStyleCnt="0"/>
      <dgm:spPr bwMode="auto"/>
    </dgm:pt>
    <dgm:pt modelId="{C019C6D6-1E2B-4583-A6C1-D205EA06385B}" type="pres">
      <dgm:prSet presAssocID="{75110D44-9881-4111-A030-EA8616ABC0C1}" presName="parentText" presStyleLbl="node1" presStyleIdx="1" presStyleCnt="6">
        <dgm:presLayoutVars>
          <dgm:chMax val="0"/>
          <dgm:bulletEnabled val="1"/>
        </dgm:presLayoutVars>
      </dgm:prSet>
      <dgm:spPr bwMode="auto"/>
    </dgm:pt>
    <dgm:pt modelId="{0A7DF0E5-C610-4089-9F64-D3F0BFA1F8AB}" type="pres">
      <dgm:prSet presAssocID="{36A20709-178C-400A-8497-DD8D4E286EEE}" presName="spacer" presStyleCnt="0"/>
      <dgm:spPr bwMode="auto"/>
    </dgm:pt>
    <dgm:pt modelId="{8E41D7EF-8707-490D-8A2E-2A7407648D22}" type="pres">
      <dgm:prSet presAssocID="{91BD1468-E3F8-4A13-9D85-501043C7287B}" presName="parentText" presStyleLbl="node1" presStyleIdx="2" presStyleCnt="6">
        <dgm:presLayoutVars>
          <dgm:chMax val="0"/>
          <dgm:bulletEnabled val="1"/>
        </dgm:presLayoutVars>
      </dgm:prSet>
      <dgm:spPr bwMode="auto"/>
    </dgm:pt>
    <dgm:pt modelId="{B0032630-2025-4E24-A5F5-D72D89BC8D6A}" type="pres">
      <dgm:prSet presAssocID="{2FDC351F-8609-4F29-A7B7-018B35074B45}" presName="spacer" presStyleCnt="0"/>
      <dgm:spPr bwMode="auto"/>
    </dgm:pt>
    <dgm:pt modelId="{8927A23F-11D6-483A-8EE7-FC149B8F741A}" type="pres">
      <dgm:prSet presAssocID="{FB41A92C-35E7-46FB-98AB-63142F58B41D}" presName="parentText" presStyleLbl="node1" presStyleIdx="3" presStyleCnt="6">
        <dgm:presLayoutVars>
          <dgm:chMax val="0"/>
          <dgm:bulletEnabled val="1"/>
        </dgm:presLayoutVars>
      </dgm:prSet>
      <dgm:spPr bwMode="auto"/>
    </dgm:pt>
    <dgm:pt modelId="{5120B2C5-F2B7-49EF-980B-BCBB1DF8BCDA}" type="pres">
      <dgm:prSet presAssocID="{F0012DA0-A8C6-4F77-981D-29C952D2D15D}" presName="spacer" presStyleCnt="0"/>
      <dgm:spPr bwMode="auto"/>
    </dgm:pt>
    <dgm:pt modelId="{20DED88E-3FAF-4942-9636-5831D4587F4A}" type="pres">
      <dgm:prSet presAssocID="{E3175CFC-2CD6-4096-9588-D0574C131AB0}" presName="parentText" presStyleLbl="node1" presStyleIdx="4" presStyleCnt="6">
        <dgm:presLayoutVars>
          <dgm:chMax val="0"/>
          <dgm:bulletEnabled val="1"/>
        </dgm:presLayoutVars>
      </dgm:prSet>
      <dgm:spPr bwMode="auto"/>
    </dgm:pt>
    <dgm:pt modelId="{DF27694C-9AD2-4AE7-81F7-CEEAD697E43F}" type="pres">
      <dgm:prSet presAssocID="{3C376AB8-6CA1-486C-A08F-B07F5915F673}" presName="spacer" presStyleCnt="0"/>
      <dgm:spPr bwMode="auto"/>
    </dgm:pt>
    <dgm:pt modelId="{07F14EEF-0F63-469C-81EB-25C51E825C37}" type="pres">
      <dgm:prSet presAssocID="{2D430F8B-B62D-462F-8DC5-189BC862D455}" presName="parentText" presStyleLbl="node1" presStyleIdx="5" presStyleCnt="6">
        <dgm:presLayoutVars>
          <dgm:chMax val="0"/>
          <dgm:bulletEnabled val="1"/>
        </dgm:presLayoutVars>
      </dgm:prSet>
      <dgm:spPr bwMode="auto"/>
    </dgm:pt>
  </dgm:ptLst>
  <dgm:cxnLst>
    <dgm:cxn modelId="{28A0900D-169D-4A66-BEED-F37586AD52D6}" srcId="{207FB528-1D52-48DE-9E1A-841E03F70FB0}" destId="{56E2B39E-12BD-4C78-A554-9E20EFC8E2C9}" srcOrd="0" destOrd="0" parTransId="{2BC6A918-F246-4ABF-B32D-712ED2F46D11}" sibTransId="{64C6F254-2A5C-4759-A764-FDDF1E5D5256}"/>
    <dgm:cxn modelId="{F2C1AF10-5106-4918-9A20-BA60C683302B}" srcId="{207FB528-1D52-48DE-9E1A-841E03F70FB0}" destId="{2D430F8B-B62D-462F-8DC5-189BC862D455}" srcOrd="5" destOrd="0" parTransId="{8272AECA-356D-42A0-8424-A05FD569A42F}" sibTransId="{BCA54C42-BD2F-40E9-A713-E04526339185}"/>
    <dgm:cxn modelId="{285C6B2C-5B82-4B72-958D-F9B23718BE75}" type="presOf" srcId="{207FB528-1D52-48DE-9E1A-841E03F70FB0}" destId="{8C0197EF-4E33-440F-8EE8-BDB77820CE74}" srcOrd="0" destOrd="0" presId="urn:microsoft.com/office/officeart/2005/8/layout/vList2"/>
    <dgm:cxn modelId="{91101134-4E56-4C12-8F64-6586FD28BFDA}" type="presOf" srcId="{75110D44-9881-4111-A030-EA8616ABC0C1}" destId="{C019C6D6-1E2B-4583-A6C1-D205EA06385B}" srcOrd="0" destOrd="0" presId="urn:microsoft.com/office/officeart/2005/8/layout/vList2"/>
    <dgm:cxn modelId="{EB2C333B-E211-485A-8536-8E0B15763084}" type="presOf" srcId="{FB41A92C-35E7-46FB-98AB-63142F58B41D}" destId="{8927A23F-11D6-483A-8EE7-FC149B8F741A}" srcOrd="0" destOrd="0" presId="urn:microsoft.com/office/officeart/2005/8/layout/vList2"/>
    <dgm:cxn modelId="{AC969B60-762F-4FE9-849E-3A49A9E4E5BA}" srcId="{207FB528-1D52-48DE-9E1A-841E03F70FB0}" destId="{E3175CFC-2CD6-4096-9588-D0574C131AB0}" srcOrd="4" destOrd="0" parTransId="{548B7C42-F148-40DB-AADC-304CD7D2632F}" sibTransId="{3C376AB8-6CA1-486C-A08F-B07F5915F673}"/>
    <dgm:cxn modelId="{23EA2165-2ECD-4A9C-81FC-08E98F6817DF}" srcId="{207FB528-1D52-48DE-9E1A-841E03F70FB0}" destId="{FB41A92C-35E7-46FB-98AB-63142F58B41D}" srcOrd="3" destOrd="0" parTransId="{D9E85DA8-D129-4EFC-9A8A-5A0D2A951AD1}" sibTransId="{F0012DA0-A8C6-4F77-981D-29C952D2D15D}"/>
    <dgm:cxn modelId="{5E20EE97-6D6A-49F9-8FF7-5C560EE0B2C9}" type="presOf" srcId="{56E2B39E-12BD-4C78-A554-9E20EFC8E2C9}" destId="{239FBE71-FEAB-430D-BA21-55546FA41B3E}" srcOrd="0" destOrd="0" presId="urn:microsoft.com/office/officeart/2005/8/layout/vList2"/>
    <dgm:cxn modelId="{F7C6F599-6EF3-474A-8C7B-28DD430D50E8}" type="presOf" srcId="{2D430F8B-B62D-462F-8DC5-189BC862D455}" destId="{07F14EEF-0F63-469C-81EB-25C51E825C37}" srcOrd="0" destOrd="0" presId="urn:microsoft.com/office/officeart/2005/8/layout/vList2"/>
    <dgm:cxn modelId="{A052F2B8-491C-454B-BFBB-5C5F372972A9}" srcId="{207FB528-1D52-48DE-9E1A-841E03F70FB0}" destId="{91BD1468-E3F8-4A13-9D85-501043C7287B}" srcOrd="2" destOrd="0" parTransId="{42E9BCE8-1737-4EE2-BFEE-FBC1E787BE9C}" sibTransId="{2FDC351F-8609-4F29-A7B7-018B35074B45}"/>
    <dgm:cxn modelId="{A112BAE4-864B-4BD1-9211-39653DE28DF4}" type="presOf" srcId="{E3175CFC-2CD6-4096-9588-D0574C131AB0}" destId="{20DED88E-3FAF-4942-9636-5831D4587F4A}" srcOrd="0" destOrd="0" presId="urn:microsoft.com/office/officeart/2005/8/layout/vList2"/>
    <dgm:cxn modelId="{6FFF01E9-A64A-459F-BDF6-7DEF99B127E4}" type="presOf" srcId="{91BD1468-E3F8-4A13-9D85-501043C7287B}" destId="{8E41D7EF-8707-490D-8A2E-2A7407648D22}" srcOrd="0" destOrd="0" presId="urn:microsoft.com/office/officeart/2005/8/layout/vList2"/>
    <dgm:cxn modelId="{27845AF0-679A-48AA-9E7F-EF7907A177EE}" srcId="{207FB528-1D52-48DE-9E1A-841E03F70FB0}" destId="{75110D44-9881-4111-A030-EA8616ABC0C1}" srcOrd="1" destOrd="0" parTransId="{B0C01C25-0FC1-4927-BA62-857811232B38}" sibTransId="{36A20709-178C-400A-8497-DD8D4E286EEE}"/>
    <dgm:cxn modelId="{C1EB46BD-70F7-48DA-90C6-C0A179298EF9}" type="presParOf" srcId="{8C0197EF-4E33-440F-8EE8-BDB77820CE74}" destId="{239FBE71-FEAB-430D-BA21-55546FA41B3E}" srcOrd="0" destOrd="0" presId="urn:microsoft.com/office/officeart/2005/8/layout/vList2"/>
    <dgm:cxn modelId="{9F85B15E-EF43-4CB5-BD44-866AD4114340}" type="presParOf" srcId="{8C0197EF-4E33-440F-8EE8-BDB77820CE74}" destId="{8B0D772D-1305-4A69-8A42-1186058A764D}" srcOrd="1" destOrd="0" presId="urn:microsoft.com/office/officeart/2005/8/layout/vList2"/>
    <dgm:cxn modelId="{0C188640-0AFC-4DD1-A6E2-BA2C05B81EB1}" type="presParOf" srcId="{8C0197EF-4E33-440F-8EE8-BDB77820CE74}" destId="{C019C6D6-1E2B-4583-A6C1-D205EA06385B}" srcOrd="2" destOrd="0" presId="urn:microsoft.com/office/officeart/2005/8/layout/vList2"/>
    <dgm:cxn modelId="{28D8FBB8-EAC6-4BB6-80A2-BE20EB4D0DE8}" type="presParOf" srcId="{8C0197EF-4E33-440F-8EE8-BDB77820CE74}" destId="{0A7DF0E5-C610-4089-9F64-D3F0BFA1F8AB}" srcOrd="3" destOrd="0" presId="urn:microsoft.com/office/officeart/2005/8/layout/vList2"/>
    <dgm:cxn modelId="{889AD2EC-C67C-494D-9465-695AF84AEF5D}" type="presParOf" srcId="{8C0197EF-4E33-440F-8EE8-BDB77820CE74}" destId="{8E41D7EF-8707-490D-8A2E-2A7407648D22}" srcOrd="4" destOrd="0" presId="urn:microsoft.com/office/officeart/2005/8/layout/vList2"/>
    <dgm:cxn modelId="{762EA3C2-ADD9-4C15-BF94-F2CC88064246}" type="presParOf" srcId="{8C0197EF-4E33-440F-8EE8-BDB77820CE74}" destId="{B0032630-2025-4E24-A5F5-D72D89BC8D6A}" srcOrd="5" destOrd="0" presId="urn:microsoft.com/office/officeart/2005/8/layout/vList2"/>
    <dgm:cxn modelId="{C182E1F1-C142-4D70-A1CE-E4A0A64DCA51}" type="presParOf" srcId="{8C0197EF-4E33-440F-8EE8-BDB77820CE74}" destId="{8927A23F-11D6-483A-8EE7-FC149B8F741A}" srcOrd="6" destOrd="0" presId="urn:microsoft.com/office/officeart/2005/8/layout/vList2"/>
    <dgm:cxn modelId="{758FC246-AC86-44B5-99F3-9F77E9F551C6}" type="presParOf" srcId="{8C0197EF-4E33-440F-8EE8-BDB77820CE74}" destId="{5120B2C5-F2B7-49EF-980B-BCBB1DF8BCDA}" srcOrd="7" destOrd="0" presId="urn:microsoft.com/office/officeart/2005/8/layout/vList2"/>
    <dgm:cxn modelId="{E2433A07-01C1-4BBA-AFF4-7353180FFC03}" type="presParOf" srcId="{8C0197EF-4E33-440F-8EE8-BDB77820CE74}" destId="{20DED88E-3FAF-4942-9636-5831D4587F4A}" srcOrd="8" destOrd="0" presId="urn:microsoft.com/office/officeart/2005/8/layout/vList2"/>
    <dgm:cxn modelId="{9A5FB740-8356-4B34-852F-0502AD0DC7A2}" type="presParOf" srcId="{8C0197EF-4E33-440F-8EE8-BDB77820CE74}" destId="{DF27694C-9AD2-4AE7-81F7-CEEAD697E43F}" srcOrd="9" destOrd="0" presId="urn:microsoft.com/office/officeart/2005/8/layout/vList2"/>
    <dgm:cxn modelId="{D282B2EB-41B3-4BED-B19F-10CDC7F1D901}" type="presParOf" srcId="{8C0197EF-4E33-440F-8EE8-BDB77820CE74}" destId="{07F14EEF-0F63-469C-81EB-25C51E825C37}"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FBE71-FEAB-430D-BA21-55546FA41B3E}">
      <dsp:nvSpPr>
        <dsp:cNvPr id="0" name=""/>
        <dsp:cNvSpPr/>
      </dsp:nvSpPr>
      <dsp:spPr bwMode="auto">
        <a:xfrm>
          <a:off x="0" y="611793"/>
          <a:ext cx="8280400" cy="4680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a:pPr>
          <a:r>
            <a:rPr lang="de-DE" sz="2000" b="0" kern="1200"/>
            <a:t>~ 96 000 Österreicher besitzen mind. ein historisches Fahrzeug </a:t>
          </a:r>
          <a:endParaRPr lang="de-DE" sz="2000" kern="1200"/>
        </a:p>
      </dsp:txBody>
      <dsp:txXfrm>
        <a:off x="22846" y="634639"/>
        <a:ext cx="8234708" cy="422308"/>
      </dsp:txXfrm>
    </dsp:sp>
    <dsp:sp modelId="{C019C6D6-1E2B-4583-A6C1-D205EA06385B}">
      <dsp:nvSpPr>
        <dsp:cNvPr id="0" name=""/>
        <dsp:cNvSpPr/>
      </dsp:nvSpPr>
      <dsp:spPr bwMode="auto">
        <a:xfrm>
          <a:off x="0" y="1137393"/>
          <a:ext cx="8280400" cy="4680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a:pPr>
          <a:r>
            <a:rPr lang="de-DE" sz="2000" b="0" kern="1200"/>
            <a:t>257.800 Oldtimer sind in Österreich zugelassen</a:t>
          </a:r>
          <a:endParaRPr lang="de-DE" sz="2000" kern="1200"/>
        </a:p>
      </dsp:txBody>
      <dsp:txXfrm>
        <a:off x="22846" y="1160239"/>
        <a:ext cx="8234708" cy="422308"/>
      </dsp:txXfrm>
    </dsp:sp>
    <dsp:sp modelId="{8E41D7EF-8707-490D-8A2E-2A7407648D22}">
      <dsp:nvSpPr>
        <dsp:cNvPr id="0" name=""/>
        <dsp:cNvSpPr/>
      </dsp:nvSpPr>
      <dsp:spPr bwMode="auto">
        <a:xfrm>
          <a:off x="0" y="1662993"/>
          <a:ext cx="8280400" cy="4680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a:pPr>
          <a:r>
            <a:rPr lang="de-DE" sz="2000" b="0" kern="1200"/>
            <a:t>0,2 % aller gefahrenen km entfallen auf Oldtimer</a:t>
          </a:r>
          <a:endParaRPr lang="de-DE" sz="2000" kern="1200"/>
        </a:p>
      </dsp:txBody>
      <dsp:txXfrm>
        <a:off x="22846" y="1685839"/>
        <a:ext cx="8234708" cy="422308"/>
      </dsp:txXfrm>
    </dsp:sp>
    <dsp:sp modelId="{8927A23F-11D6-483A-8EE7-FC149B8F741A}">
      <dsp:nvSpPr>
        <dsp:cNvPr id="0" name=""/>
        <dsp:cNvSpPr/>
      </dsp:nvSpPr>
      <dsp:spPr bwMode="auto">
        <a:xfrm>
          <a:off x="0" y="2188593"/>
          <a:ext cx="8280400" cy="4680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a:pPr>
          <a:r>
            <a:rPr lang="de-DE" sz="2000" b="0" kern="1200"/>
            <a:t>700km ist die durchschnittliche Fahrleistung je Oldtimer pro Jahr</a:t>
          </a:r>
          <a:endParaRPr lang="de-DE" sz="2000" kern="1200"/>
        </a:p>
      </dsp:txBody>
      <dsp:txXfrm>
        <a:off x="22846" y="2211439"/>
        <a:ext cx="8234708" cy="422308"/>
      </dsp:txXfrm>
    </dsp:sp>
    <dsp:sp modelId="{20DED88E-3FAF-4942-9636-5831D4587F4A}">
      <dsp:nvSpPr>
        <dsp:cNvPr id="0" name=""/>
        <dsp:cNvSpPr/>
      </dsp:nvSpPr>
      <dsp:spPr bwMode="auto">
        <a:xfrm>
          <a:off x="0" y="2714193"/>
          <a:ext cx="8280400" cy="4680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a:pPr>
          <a:r>
            <a:rPr lang="de-DE" sz="2000" b="0" kern="1200"/>
            <a:t>35% alles historischen Fahrzeuge sind auch als solche typisiert</a:t>
          </a:r>
          <a:endParaRPr lang="de-DE" sz="2000" kern="1200"/>
        </a:p>
      </dsp:txBody>
      <dsp:txXfrm>
        <a:off x="22846" y="2737039"/>
        <a:ext cx="8234708" cy="422308"/>
      </dsp:txXfrm>
    </dsp:sp>
    <dsp:sp modelId="{07F14EEF-0F63-469C-81EB-25C51E825C37}">
      <dsp:nvSpPr>
        <dsp:cNvPr id="0" name=""/>
        <dsp:cNvSpPr/>
      </dsp:nvSpPr>
      <dsp:spPr bwMode="auto">
        <a:xfrm>
          <a:off x="0" y="3239793"/>
          <a:ext cx="8280400" cy="4680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a:pPr>
          <a:r>
            <a:rPr lang="de-DE" sz="2000" b="0" kern="1200"/>
            <a:t>83% aller historischen Fahrzeuge sind für Straßenverkehr zugelassen</a:t>
          </a:r>
          <a:endParaRPr lang="de-DE" sz="2000" kern="1200"/>
        </a:p>
      </dsp:txBody>
      <dsp:txXfrm>
        <a:off x="22846" y="3262639"/>
        <a:ext cx="8234708" cy="4223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7200"/>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bwMode="auto">
          <a:xfrm>
            <a:off x="3884613" y="0"/>
            <a:ext cx="2971800" cy="457200"/>
          </a:xfrm>
          <a:prstGeom prst="rect">
            <a:avLst/>
          </a:prstGeom>
        </p:spPr>
        <p:txBody>
          <a:bodyPr vert="horz" lIns="91440" tIns="45720" rIns="91440" bIns="45720" rtlCol="0"/>
          <a:lstStyle>
            <a:lvl1pPr algn="r">
              <a:defRPr sz="1200"/>
            </a:lvl1pPr>
          </a:lstStyle>
          <a:p>
            <a:pPr>
              <a:defRPr/>
            </a:pPr>
            <a:fld id="{7F4A8913-9D2A-47FA-97E7-95CF571DEEC8}" type="datetimeFigureOut">
              <a:rPr lang="de-AT"/>
              <a:t>13.10.2022</a:t>
            </a:fld>
            <a:endParaRPr lang="de-AT"/>
          </a:p>
        </p:txBody>
      </p:sp>
      <p:sp>
        <p:nvSpPr>
          <p:cNvPr id="4" name="Folienbildplatzhalter 3"/>
          <p:cNvSpPr>
            <a:spLocks noGrp="1" noRot="1" noChangeAspect="1"/>
          </p:cNvSpPr>
          <p:nvPr>
            <p:ph type="sldImg" idx="2"/>
          </p:nvPr>
        </p:nvSpPr>
        <p:spPr bwMode="auto">
          <a:xfrm>
            <a:off x="1143000" y="685800"/>
            <a:ext cx="4572000" cy="3429000"/>
          </a:xfrm>
          <a:prstGeom prst="rect">
            <a:avLst/>
          </a:prstGeom>
          <a:noFill/>
          <a:ln w="12700">
            <a:solidFill>
              <a:prstClr val="black"/>
            </a:solidFill>
          </a:ln>
        </p:spPr>
        <p:txBody>
          <a:bodyPr vert="horz" lIns="91440" tIns="45720" rIns="91440" bIns="45720" rtlCol="0" anchor="ctr"/>
          <a:lstStyle/>
          <a:p>
            <a:pPr>
              <a:defRPr/>
            </a:pPr>
            <a:endParaRPr lang="de-AT"/>
          </a:p>
        </p:txBody>
      </p:sp>
      <p:sp>
        <p:nvSpPr>
          <p:cNvPr id="5" name="Notizenplatzhalter 4"/>
          <p:cNvSpPr>
            <a:spLocks noGrp="1"/>
          </p:cNvSpPr>
          <p:nvPr>
            <p:ph type="body" sz="quarter" idx="3"/>
          </p:nvPr>
        </p:nvSpPr>
        <p:spPr bwMode="auto">
          <a:xfrm>
            <a:off x="685800" y="4343400"/>
            <a:ext cx="5486400" cy="4114800"/>
          </a:xfrm>
          <a:prstGeom prst="rect">
            <a:avLst/>
          </a:prstGeom>
        </p:spPr>
        <p:txBody>
          <a:bodyPr vert="horz" lIns="91440" tIns="45720" rIns="91440" bIns="45720" rtlCol="0"/>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6" name="Fußzeilenplatzhalter 5"/>
          <p:cNvSpPr>
            <a:spLocks noGrp="1"/>
          </p:cNvSpPr>
          <p:nvPr>
            <p:ph type="ftr" sz="quarter" idx="4"/>
          </p:nvPr>
        </p:nvSpPr>
        <p:spPr bwMode="auto">
          <a:xfrm>
            <a:off x="0" y="8685213"/>
            <a:ext cx="2971800" cy="457200"/>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bwMode="auto">
          <a:xfrm>
            <a:off x="3884613" y="8685213"/>
            <a:ext cx="2971800" cy="457200"/>
          </a:xfrm>
          <a:prstGeom prst="rect">
            <a:avLst/>
          </a:prstGeom>
        </p:spPr>
        <p:txBody>
          <a:bodyPr vert="horz" lIns="91440" tIns="45720" rIns="91440" bIns="45720" rtlCol="0" anchor="b"/>
          <a:lstStyle>
            <a:lvl1pPr algn="r">
              <a:defRPr sz="1200"/>
            </a:lvl1pPr>
          </a:lstStyle>
          <a:p>
            <a:pPr>
              <a:defRPr/>
            </a:pPr>
            <a:fld id="{A2115E02-05EF-4CAD-85FC-4053734E71C7}" type="slidenum">
              <a:rPr lang="de-AT"/>
              <a:t>‹Nr.›</a:t>
            </a:fld>
            <a:endParaRPr lang="de-AT"/>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143000" y="685800"/>
            <a:ext cx="4572000" cy="3429000"/>
          </a:xfrm>
        </p:spPr>
      </p:sp>
      <p:sp>
        <p:nvSpPr>
          <p:cNvPr id="3" name="Notizenplatzhalter 2"/>
          <p:cNvSpPr>
            <a:spLocks noGrp="1"/>
          </p:cNvSpPr>
          <p:nvPr>
            <p:ph type="body" idx="1"/>
          </p:nvPr>
        </p:nvSpPr>
        <p:spPr bwMode="auto"/>
        <p:txBody>
          <a:bodyPr/>
          <a:lstStyle/>
          <a:p>
            <a:pPr>
              <a:defRPr/>
            </a:pPr>
            <a:r>
              <a:rPr lang="de-DE"/>
              <a:t>RICHTLINIE 2014/45/EU DES EUROPÄISCHEN PARLAMENTS UND DES RATES vom 3. April 2014 über die regelmäßige technische Überwachung von Kraftfahrzeugen und Kraftfahrzeuganhäger</a:t>
            </a:r>
          </a:p>
          <a:p>
            <a:pPr>
              <a:defRPr/>
            </a:pPr>
            <a:r>
              <a:rPr lang="de-DE"/>
              <a:t>https://eur-lex.europa.eu/legal-content/DE/TXT/PDF/?uri=CELEX:32014L0045&amp;from=IT</a:t>
            </a:r>
          </a:p>
        </p:txBody>
      </p:sp>
      <p:sp>
        <p:nvSpPr>
          <p:cNvPr id="4" name="Foliennummernplatzhalter 3"/>
          <p:cNvSpPr>
            <a:spLocks noGrp="1"/>
          </p:cNvSpPr>
          <p:nvPr>
            <p:ph type="sldNum" sz="quarter" idx="10"/>
          </p:nvPr>
        </p:nvSpPr>
        <p:spPr bwMode="auto"/>
        <p:txBody>
          <a:bodyPr/>
          <a:lstStyle/>
          <a:p>
            <a:pPr>
              <a:defRPr/>
            </a:pPr>
            <a:fld id="{A2115E02-05EF-4CAD-85FC-4053734E71C7}" type="slidenum">
              <a:rPr lang="de-AT"/>
              <a:t>5</a:t>
            </a:fld>
            <a:endParaRPr lang="de-A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143000" y="685800"/>
            <a:ext cx="4572000" cy="3429000"/>
          </a:xfrm>
        </p:spPr>
      </p:sp>
      <p:sp>
        <p:nvSpPr>
          <p:cNvPr id="3" name="Notizenplatzhalter 2"/>
          <p:cNvSpPr>
            <a:spLocks noGrp="1"/>
          </p:cNvSpPr>
          <p:nvPr>
            <p:ph type="body" idx="1"/>
          </p:nvPr>
        </p:nvSpPr>
        <p:spPr bwMode="auto"/>
        <p:txBody>
          <a:bodyPr/>
          <a:lstStyle/>
          <a:p>
            <a:pPr>
              <a:defRPr/>
            </a:pPr>
            <a:r>
              <a:rPr lang="de-DE"/>
              <a:t>Es wird darauf hingewiesen, dass der normative Teil dieses Protokolls als </a:t>
            </a:r>
            <a:endParaRPr/>
          </a:p>
          <a:p>
            <a:pPr>
              <a:defRPr/>
            </a:pPr>
            <a:r>
              <a:rPr lang="de-DE"/>
              <a:t>Erlass des Bundesministeriums für Verkehr, Innovation und Technologie anzuwenden ist.</a:t>
            </a:r>
            <a:endParaRPr/>
          </a:p>
        </p:txBody>
      </p:sp>
      <p:sp>
        <p:nvSpPr>
          <p:cNvPr id="4" name="Foliennummernplatzhalter 3"/>
          <p:cNvSpPr>
            <a:spLocks noGrp="1"/>
          </p:cNvSpPr>
          <p:nvPr>
            <p:ph type="sldNum" sz="quarter" idx="10"/>
          </p:nvPr>
        </p:nvSpPr>
        <p:spPr bwMode="auto"/>
        <p:txBody>
          <a:bodyPr/>
          <a:lstStyle/>
          <a:p>
            <a:pPr>
              <a:defRPr/>
            </a:pPr>
            <a:fld id="{A2115E02-05EF-4CAD-85FC-4053734E71C7}" type="slidenum">
              <a:rPr lang="de-AT"/>
              <a:t>16</a:t>
            </a:fld>
            <a:endParaRPr lang="de-A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143000" y="685800"/>
            <a:ext cx="4572000" cy="3429000"/>
          </a:xfrm>
        </p:spPr>
      </p:sp>
      <p:sp>
        <p:nvSpPr>
          <p:cNvPr id="3" name="Notizenplatzhalter 2"/>
          <p:cNvSpPr>
            <a:spLocks noGrp="1"/>
          </p:cNvSpPr>
          <p:nvPr>
            <p:ph type="body" idx="1"/>
          </p:nvPr>
        </p:nvSpPr>
        <p:spPr bwMode="auto"/>
        <p:txBody>
          <a:bodyPr/>
          <a:lstStyle/>
          <a:p>
            <a:pPr>
              <a:defRPr/>
            </a:pPr>
            <a:r>
              <a:rPr lang="de-DE"/>
              <a:t>Die Hauptbaugruppen der Fahrzeuge müssen im Originalzustand erhalten sein. Zeitgenössischer Ersatz gilt als dem originalen Zustand entsprechend, wenn es sich um Zubehör oder Ersatzteile handelt, die in einem Zeitraum von 10 Jahren ab dem Erzeugungsjahr des Fahrzeuges</a:t>
            </a:r>
            <a:endParaRPr/>
          </a:p>
          <a:p>
            <a:pPr>
              <a:defRPr/>
            </a:pPr>
            <a:r>
              <a:rPr lang="de-DE"/>
              <a:t>im Handel angeboten wurden (handelsübliches oder werksnahes Zubehör). Für die Originalität</a:t>
            </a:r>
            <a:endParaRPr/>
          </a:p>
          <a:p>
            <a:pPr>
              <a:defRPr/>
            </a:pPr>
            <a:r>
              <a:rPr lang="de-DE"/>
              <a:t>solcher Änderungen sind Nachweise durch Literatur, Prospekte, Fotos und dergleichen zu</a:t>
            </a:r>
            <a:endParaRPr/>
          </a:p>
          <a:p>
            <a:pPr>
              <a:defRPr/>
            </a:pPr>
            <a:r>
              <a:rPr lang="de-DE"/>
              <a:t>erbringen.</a:t>
            </a:r>
            <a:endParaRPr/>
          </a:p>
          <a:p>
            <a:pPr>
              <a:defRPr/>
            </a:pPr>
            <a:r>
              <a:rPr lang="de-DE"/>
              <a:t>Nachträgliche Änderungen am Fahrzeug, die Hauptbaugruppen betreffen und somit den Grundcharakter des Fahrzeuges und dessen technische Konstruktionsmerkmale verändern, führen zu</a:t>
            </a:r>
            <a:endParaRPr/>
          </a:p>
          <a:p>
            <a:pPr>
              <a:defRPr/>
            </a:pPr>
            <a:r>
              <a:rPr lang="de-DE"/>
              <a:t>einer Neueinstufung des Fahrzeuges mit dem Baujahr, das dem geänderten Teil zuzuordnen ist. </a:t>
            </a:r>
            <a:endParaRPr/>
          </a:p>
          <a:p>
            <a:pPr>
              <a:defRPr/>
            </a:pPr>
            <a:endParaRPr lang="de-DE"/>
          </a:p>
        </p:txBody>
      </p:sp>
      <p:sp>
        <p:nvSpPr>
          <p:cNvPr id="4" name="Foliennummernplatzhalter 3"/>
          <p:cNvSpPr>
            <a:spLocks noGrp="1"/>
          </p:cNvSpPr>
          <p:nvPr>
            <p:ph type="sldNum" sz="quarter" idx="10"/>
          </p:nvPr>
        </p:nvSpPr>
        <p:spPr bwMode="auto"/>
        <p:txBody>
          <a:bodyPr/>
          <a:lstStyle/>
          <a:p>
            <a:pPr>
              <a:defRPr/>
            </a:pPr>
            <a:fld id="{A2115E02-05EF-4CAD-85FC-4053734E71C7}" type="slidenum">
              <a:rPr lang="de-AT"/>
              <a:t>20</a:t>
            </a:fld>
            <a:endParaRPr lang="de-A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a:xfrm>
            <a:off x="1143000" y="685800"/>
            <a:ext cx="4572000" cy="3429000"/>
          </a:xfrm>
        </p:spPr>
      </p:sp>
      <p:sp>
        <p:nvSpPr>
          <p:cNvPr id="3" name="Notizenplatzhalter 2"/>
          <p:cNvSpPr>
            <a:spLocks noGrp="1"/>
          </p:cNvSpPr>
          <p:nvPr>
            <p:ph type="body" idx="1"/>
          </p:nvPr>
        </p:nvSpPr>
        <p:spPr bwMode="auto"/>
        <p:txBody>
          <a:bodyPr/>
          <a:lstStyle/>
          <a:p>
            <a:pPr>
              <a:defRPr/>
            </a:pPr>
            <a:r>
              <a:rPr lang="de-DE"/>
              <a:t>0,2 % der gefahrenen Km sind historische Fahrzeuge verantwortlich</a:t>
            </a:r>
          </a:p>
        </p:txBody>
      </p:sp>
      <p:sp>
        <p:nvSpPr>
          <p:cNvPr id="4" name="Foliennummernplatzhalter 3"/>
          <p:cNvSpPr>
            <a:spLocks noGrp="1"/>
          </p:cNvSpPr>
          <p:nvPr>
            <p:ph type="sldNum" sz="quarter" idx="10"/>
          </p:nvPr>
        </p:nvSpPr>
        <p:spPr bwMode="auto"/>
        <p:txBody>
          <a:bodyPr/>
          <a:lstStyle/>
          <a:p>
            <a:pPr>
              <a:defRPr/>
            </a:pPr>
            <a:fld id="{A2115E02-05EF-4CAD-85FC-4053734E71C7}" type="slidenum">
              <a:rPr lang="de-AT"/>
              <a:t>28</a:t>
            </a:fld>
            <a:endParaRPr lang="de-A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elfolie">
    <p:spTree>
      <p:nvGrpSpPr>
        <p:cNvPr id="1" name=""/>
        <p:cNvGrpSpPr/>
        <p:nvPr/>
      </p:nvGrpSpPr>
      <p:grpSpPr bwMode="auto">
        <a:xfrm>
          <a:off x="0" y="0"/>
          <a:ext cx="0" cy="0"/>
          <a:chOff x="0" y="0"/>
          <a:chExt cx="0" cy="0"/>
        </a:xfrm>
      </p:grpSpPr>
      <p:sp>
        <p:nvSpPr>
          <p:cNvPr id="5122" name="Rectangle 2"/>
          <p:cNvSpPr>
            <a:spLocks noGrp="1" noChangeArrowheads="1"/>
          </p:cNvSpPr>
          <p:nvPr>
            <p:ph type="ctrTitle"/>
          </p:nvPr>
        </p:nvSpPr>
        <p:spPr bwMode="auto">
          <a:xfrm>
            <a:off x="1603375" y="2060577"/>
            <a:ext cx="6300788" cy="576263"/>
          </a:xfrm>
          <a:prstGeom prst="rect">
            <a:avLst/>
          </a:prstGeom>
        </p:spPr>
        <p:txBody>
          <a:bodyPr wrap="none" anchor="t"/>
          <a:lstStyle>
            <a:lvl1pPr>
              <a:defRPr sz="3600">
                <a:solidFill>
                  <a:srgbClr val="006699"/>
                </a:solidFill>
              </a:defRPr>
            </a:lvl1pPr>
          </a:lstStyle>
          <a:p>
            <a:pPr lvl="0">
              <a:defRPr/>
            </a:pPr>
            <a:r>
              <a:rPr lang="de-AT"/>
              <a:t>Titelmasterformat durch Klicken bearbeiten</a:t>
            </a:r>
            <a:endParaRPr/>
          </a:p>
        </p:txBody>
      </p:sp>
      <p:sp>
        <p:nvSpPr>
          <p:cNvPr id="5123" name="Rectangle 3"/>
          <p:cNvSpPr>
            <a:spLocks noGrp="1" noChangeArrowheads="1"/>
          </p:cNvSpPr>
          <p:nvPr>
            <p:ph type="subTitle" idx="1"/>
          </p:nvPr>
        </p:nvSpPr>
        <p:spPr bwMode="auto">
          <a:xfrm>
            <a:off x="1603375" y="2636840"/>
            <a:ext cx="6335712" cy="431799"/>
          </a:xfrm>
          <a:prstGeom prst="rect">
            <a:avLst/>
          </a:prstGeom>
        </p:spPr>
        <p:txBody>
          <a:bodyPr wrap="none"/>
          <a:lstStyle>
            <a:lvl1pPr>
              <a:defRPr sz="2400">
                <a:solidFill>
                  <a:srgbClr val="006699"/>
                </a:solidFill>
              </a:defRPr>
            </a:lvl1pPr>
          </a:lstStyle>
          <a:p>
            <a:pPr lvl="0">
              <a:defRPr/>
            </a:pPr>
            <a:r>
              <a:rPr lang="de-AT"/>
              <a:t>Formatvorlage des Untertitelmasters durch Klicken bearbeiten</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kaler Titel und Text">
    <p:spTree>
      <p:nvGrpSpPr>
        <p:cNvPr id="1" name=""/>
        <p:cNvGrpSpPr/>
        <p:nvPr/>
      </p:nvGrpSpPr>
      <p:grpSpPr bwMode="auto">
        <a:xfrm>
          <a:off x="0" y="0"/>
          <a:ext cx="0" cy="0"/>
          <a:chOff x="0" y="0"/>
          <a:chExt cx="0" cy="0"/>
        </a:xfrm>
      </p:grpSpPr>
      <p:sp>
        <p:nvSpPr>
          <p:cNvPr id="2" name="Vertikaler Titel 1"/>
          <p:cNvSpPr>
            <a:spLocks noGrp="1"/>
          </p:cNvSpPr>
          <p:nvPr>
            <p:ph type="title" orient="vert"/>
          </p:nvPr>
        </p:nvSpPr>
        <p:spPr bwMode="auto">
          <a:xfrm>
            <a:off x="6678614" y="1268413"/>
            <a:ext cx="2070100" cy="5040312"/>
          </a:xfrm>
          <a:prstGeom prst="rect">
            <a:avLst/>
          </a:prstGeom>
        </p:spPr>
        <p:txBody>
          <a:bodyPr vert="eaVert"/>
          <a:lstStyle/>
          <a:p>
            <a:pPr>
              <a:defRPr/>
            </a:pPr>
            <a:r>
              <a:rPr lang="de-DE"/>
              <a:t>Titelmasterformat durch Klicken bearbeiten</a:t>
            </a:r>
            <a:endParaRPr lang="de-AT"/>
          </a:p>
        </p:txBody>
      </p:sp>
      <p:sp>
        <p:nvSpPr>
          <p:cNvPr id="3" name="Vertikaler Textplatzhalter 2"/>
          <p:cNvSpPr>
            <a:spLocks noGrp="1"/>
          </p:cNvSpPr>
          <p:nvPr>
            <p:ph type="body" orient="vert" idx="1"/>
          </p:nvPr>
        </p:nvSpPr>
        <p:spPr bwMode="auto">
          <a:xfrm>
            <a:off x="468313" y="1268413"/>
            <a:ext cx="6057900" cy="5040312"/>
          </a:xfrm>
          <a:prstGeom prst="rect">
            <a:avLst/>
          </a:prstGeom>
        </p:spPr>
        <p:txBody>
          <a:bodyPr vert="eaVert"/>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4" name="Rectangle 4"/>
          <p:cNvSpPr>
            <a:spLocks noGrp="1" noChangeArrowheads="1"/>
          </p:cNvSpPr>
          <p:nvPr>
            <p:ph type="dt" sz="half" idx="10"/>
          </p:nvPr>
        </p:nvSpPr>
        <p:spPr bwMode="auto">
          <a:ln/>
        </p:spPr>
        <p:txBody>
          <a:bodyPr/>
          <a:lstStyle>
            <a:lvl1pPr>
              <a:defRPr/>
            </a:lvl1pPr>
          </a:lstStyle>
          <a:p>
            <a:pPr>
              <a:defRPr/>
            </a:pPr>
            <a:endParaRPr lang="de-AT"/>
          </a:p>
        </p:txBody>
      </p:sp>
      <p:sp>
        <p:nvSpPr>
          <p:cNvPr id="5" name="Rectangle 5"/>
          <p:cNvSpPr>
            <a:spLocks noGrp="1" noChangeArrowheads="1"/>
          </p:cNvSpPr>
          <p:nvPr>
            <p:ph type="ftr" sz="quarter" idx="11"/>
          </p:nvPr>
        </p:nvSpPr>
        <p:spPr bwMode="auto">
          <a:ln/>
        </p:spPr>
        <p:txBody>
          <a:bodyPr/>
          <a:lstStyle>
            <a:lvl1pPr>
              <a:defRPr/>
            </a:lvl1pPr>
          </a:lstStyle>
          <a:p>
            <a:pPr>
              <a:defRPr/>
            </a:pPr>
            <a:endParaRPr lang="de-AT"/>
          </a:p>
        </p:txBody>
      </p:sp>
      <p:sp>
        <p:nvSpPr>
          <p:cNvPr id="6" name="Rectangle 6"/>
          <p:cNvSpPr>
            <a:spLocks noGrp="1" noChangeArrowheads="1"/>
          </p:cNvSpPr>
          <p:nvPr>
            <p:ph type="sldNum" sz="quarter" idx="12"/>
          </p:nvPr>
        </p:nvSpPr>
        <p:spPr bwMode="auto">
          <a:xfrm>
            <a:off x="8388673" y="880815"/>
            <a:ext cx="720080" cy="288032"/>
          </a:xfrm>
          <a:prstGeom prst="rect">
            <a:avLst/>
          </a:prstGeom>
          <a:ln/>
        </p:spPr>
        <p:txBody>
          <a:bodyPr/>
          <a:lstStyle>
            <a:lvl1pPr>
              <a:defRPr/>
            </a:lvl1pPr>
          </a:lstStyle>
          <a:p>
            <a:pPr>
              <a:defRPr/>
            </a:pPr>
            <a:fld id="{6B6190C9-8B49-483A-85A5-54ED982BA664}" type="slidenum">
              <a:rPr lang="de-AT"/>
              <a:t>‹Nr.›</a:t>
            </a:fld>
            <a:endParaRPr lang="de-A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userDrawn="1">
  <p:cSld name="Titelfolie (Start)">
    <p:spTree>
      <p:nvGrpSpPr>
        <p:cNvPr id="1" name=""/>
        <p:cNvGrpSpPr/>
        <p:nvPr/>
      </p:nvGrpSpPr>
      <p:grpSpPr bwMode="auto">
        <a:xfrm>
          <a:off x="0" y="0"/>
          <a:ext cx="0" cy="0"/>
          <a:chOff x="0" y="0"/>
          <a:chExt cx="0" cy="0"/>
        </a:xfrm>
      </p:grpSpPr>
      <p:pic>
        <p:nvPicPr>
          <p:cNvPr id="23" name="Grafik 11"/>
          <p:cNvPicPr>
            <a:picLocks noChangeAspect="1"/>
          </p:cNvPicPr>
          <p:nvPr userDrawn="1"/>
        </p:nvPicPr>
        <p:blipFill>
          <a:blip r:embed="rId2"/>
          <a:srcRect l="14774" r="10875"/>
          <a:stretch/>
        </p:blipFill>
        <p:spPr bwMode="auto">
          <a:xfrm flipH="1">
            <a:off x="1515831" y="-1"/>
            <a:ext cx="7628170" cy="6854661"/>
          </a:xfrm>
          <a:prstGeom prst="rect">
            <a:avLst/>
          </a:prstGeom>
        </p:spPr>
      </p:pic>
      <p:grpSp>
        <p:nvGrpSpPr>
          <p:cNvPr id="2" name="Gruppieren 1"/>
          <p:cNvGrpSpPr/>
          <p:nvPr userDrawn="1"/>
        </p:nvGrpSpPr>
        <p:grpSpPr bwMode="auto">
          <a:xfrm>
            <a:off x="-45360" y="0"/>
            <a:ext cx="6633360" cy="6858000"/>
            <a:chOff x="-45360" y="0"/>
            <a:chExt cx="6633360" cy="6858000"/>
          </a:xfrm>
        </p:grpSpPr>
        <p:sp>
          <p:nvSpPr>
            <p:cNvPr id="22" name="Shape 27"/>
            <p:cNvSpPr/>
            <p:nvPr userDrawn="1"/>
          </p:nvSpPr>
          <p:spPr bwMode="auto">
            <a:xfrm rot="10800000" flipH="1">
              <a:off x="1758150" y="0"/>
              <a:ext cx="4526010" cy="6858000"/>
            </a:xfrm>
            <a:prstGeom prst="rtTriangle">
              <a:avLst/>
            </a:prstGeom>
            <a:solidFill>
              <a:schemeClr val="bg1"/>
            </a:solidFill>
            <a:ln>
              <a:noFill/>
            </a:ln>
            <a:effectLst/>
          </p:spPr>
          <p:txBody>
            <a:bodyPr spcFirstLastPara="1" wrap="square" lIns="91425" tIns="91425" rIns="91425" bIns="91425" anchor="ctr" anchorCtr="0">
              <a:noAutofit/>
            </a:bodyPr>
            <a:lstStyle/>
            <a:p>
              <a:pPr marL="0" lvl="0" indent="0">
                <a:spcBef>
                  <a:spcPts val="0"/>
                </a:spcBef>
                <a:spcAft>
                  <a:spcPts val="0"/>
                </a:spcAft>
                <a:buNone/>
                <a:defRPr/>
              </a:pPr>
              <a:endParaRPr sz="1800">
                <a:latin typeface="Arvo"/>
                <a:ea typeface="Arvo"/>
                <a:cs typeface="Arvo"/>
              </a:endParaRPr>
            </a:p>
          </p:txBody>
        </p:sp>
        <p:sp>
          <p:nvSpPr>
            <p:cNvPr id="24" name="Shape 24"/>
            <p:cNvSpPr/>
            <p:nvPr userDrawn="1"/>
          </p:nvSpPr>
          <p:spPr bwMode="auto">
            <a:xfrm>
              <a:off x="4288322" y="544500"/>
              <a:ext cx="2297789" cy="540319"/>
            </a:xfrm>
            <a:prstGeom prst="triangle">
              <a:avLst>
                <a:gd name="adj" fmla="val 32425"/>
              </a:avLst>
            </a:prstGeom>
            <a:solidFill>
              <a:srgbClr val="C6E2FE"/>
            </a:solidFill>
            <a:ln>
              <a:noFill/>
            </a:ln>
          </p:spPr>
          <p:txBody>
            <a:bodyPr spcFirstLastPara="1" wrap="square" lIns="91425" tIns="91425" rIns="91425" bIns="91425" anchor="ctr" anchorCtr="0">
              <a:noAutofit/>
            </a:bodyPr>
            <a:lstStyle/>
            <a:p>
              <a:pPr marL="0" lvl="0" indent="0">
                <a:spcBef>
                  <a:spcPts val="0"/>
                </a:spcBef>
                <a:spcAft>
                  <a:spcPts val="0"/>
                </a:spcAft>
                <a:buNone/>
                <a:defRPr/>
              </a:pPr>
              <a:endParaRPr sz="1800">
                <a:solidFill>
                  <a:srgbClr val="C00000"/>
                </a:solidFill>
                <a:latin typeface="Arvo"/>
                <a:ea typeface="Arvo"/>
                <a:cs typeface="Arvo"/>
              </a:endParaRPr>
            </a:p>
          </p:txBody>
        </p:sp>
        <p:sp>
          <p:nvSpPr>
            <p:cNvPr id="27" name="Shape 27"/>
            <p:cNvSpPr/>
            <p:nvPr userDrawn="1"/>
          </p:nvSpPr>
          <p:spPr bwMode="auto">
            <a:xfrm rot="10800000" flipH="1">
              <a:off x="1800000" y="0"/>
              <a:ext cx="4526010" cy="6858000"/>
            </a:xfrm>
            <a:prstGeom prst="rtTriangle">
              <a:avLst/>
            </a:prstGeom>
            <a:solidFill>
              <a:schemeClr val="bg1"/>
            </a:solidFill>
            <a:ln>
              <a:noFill/>
            </a:ln>
            <a:effectLst>
              <a:outerShdw blurRad="50800" dist="50800" dir="2700000" algn="tl" rotWithShape="0">
                <a:prstClr val="black">
                  <a:alpha val="40000"/>
                </a:prstClr>
              </a:outerShdw>
            </a:effectLst>
          </p:spPr>
          <p:txBody>
            <a:bodyPr spcFirstLastPara="1" wrap="square" lIns="91425" tIns="91425" rIns="91425" bIns="91425" anchor="ctr" anchorCtr="0">
              <a:noAutofit/>
            </a:bodyPr>
            <a:lstStyle/>
            <a:p>
              <a:pPr marL="0" lvl="0" indent="0">
                <a:spcBef>
                  <a:spcPts val="0"/>
                </a:spcBef>
                <a:spcAft>
                  <a:spcPts val="0"/>
                </a:spcAft>
                <a:buNone/>
                <a:defRPr/>
              </a:pPr>
              <a:endParaRPr sz="1800">
                <a:latin typeface="Arvo"/>
                <a:ea typeface="Arvo"/>
                <a:cs typeface="Arvo"/>
              </a:endParaRPr>
            </a:p>
          </p:txBody>
        </p:sp>
        <p:sp>
          <p:nvSpPr>
            <p:cNvPr id="26" name="Shape 26"/>
            <p:cNvSpPr/>
            <p:nvPr userDrawn="1"/>
          </p:nvSpPr>
          <p:spPr bwMode="auto">
            <a:xfrm>
              <a:off x="2" y="0"/>
              <a:ext cx="1800000" cy="6858000"/>
            </a:xfrm>
            <a:prstGeom prst="rect">
              <a:avLst/>
            </a:prstGeom>
            <a:solidFill>
              <a:schemeClr val="bg1"/>
            </a:solidFill>
            <a:ln>
              <a:noFill/>
            </a:ln>
          </p:spPr>
          <p:txBody>
            <a:bodyPr spcFirstLastPara="1" wrap="square" lIns="91425" tIns="91425" rIns="91425" bIns="91425" anchor="ctr" anchorCtr="0">
              <a:noAutofit/>
            </a:bodyPr>
            <a:lstStyle/>
            <a:p>
              <a:pPr marL="0" lvl="0" indent="0">
                <a:spcBef>
                  <a:spcPts val="0"/>
                </a:spcBef>
                <a:spcAft>
                  <a:spcPts val="0"/>
                </a:spcAft>
                <a:buNone/>
                <a:defRPr/>
              </a:pPr>
              <a:endParaRPr sz="1800"/>
            </a:p>
          </p:txBody>
        </p:sp>
        <p:sp>
          <p:nvSpPr>
            <p:cNvPr id="29" name="Shape 29"/>
            <p:cNvSpPr/>
            <p:nvPr/>
          </p:nvSpPr>
          <p:spPr bwMode="auto">
            <a:xfrm rot="10800000" flipH="1">
              <a:off x="0" y="1088999"/>
              <a:ext cx="5040000" cy="2340000"/>
            </a:xfrm>
            <a:prstGeom prst="rect">
              <a:avLst/>
            </a:prstGeom>
            <a:solidFill>
              <a:srgbClr val="06355F"/>
            </a:solidFill>
            <a:ln>
              <a:noFill/>
            </a:ln>
          </p:spPr>
          <p:txBody>
            <a:bodyPr spcFirstLastPara="1" wrap="square" lIns="91425" tIns="91425" rIns="91425" bIns="91425" anchor="ctr" anchorCtr="0">
              <a:noAutofit/>
            </a:bodyPr>
            <a:lstStyle/>
            <a:p>
              <a:pPr marL="0" lvl="0" indent="0">
                <a:spcBef>
                  <a:spcPts val="0"/>
                </a:spcBef>
                <a:spcAft>
                  <a:spcPts val="0"/>
                </a:spcAft>
                <a:buNone/>
                <a:defRPr/>
              </a:pPr>
              <a:endParaRPr sz="1800">
                <a:latin typeface="Arvo"/>
                <a:ea typeface="Arvo"/>
                <a:cs typeface="Arvo"/>
              </a:endParaRPr>
            </a:p>
          </p:txBody>
        </p:sp>
        <p:sp>
          <p:nvSpPr>
            <p:cNvPr id="30" name="Shape 30"/>
            <p:cNvSpPr/>
            <p:nvPr/>
          </p:nvSpPr>
          <p:spPr bwMode="auto">
            <a:xfrm rot="10800000" flipH="1">
              <a:off x="5040000" y="1089000"/>
              <a:ext cx="1548000" cy="2340000"/>
            </a:xfrm>
            <a:prstGeom prst="rtTriangle">
              <a:avLst/>
            </a:prstGeom>
            <a:solidFill>
              <a:srgbClr val="06355F"/>
            </a:solidFill>
            <a:ln>
              <a:noFill/>
            </a:ln>
          </p:spPr>
          <p:txBody>
            <a:bodyPr spcFirstLastPara="1" wrap="square" lIns="91425" tIns="91425" rIns="91425" bIns="91425" anchor="ctr" anchorCtr="0">
              <a:noAutofit/>
            </a:bodyPr>
            <a:lstStyle/>
            <a:p>
              <a:pPr marL="0" lvl="0" indent="0">
                <a:spcBef>
                  <a:spcPts val="0"/>
                </a:spcBef>
                <a:spcAft>
                  <a:spcPts val="0"/>
                </a:spcAft>
                <a:buNone/>
                <a:defRPr/>
              </a:pPr>
              <a:endParaRPr sz="1800">
                <a:latin typeface="Arvo"/>
                <a:ea typeface="Arvo"/>
                <a:cs typeface="Arvo"/>
              </a:endParaRPr>
            </a:p>
          </p:txBody>
        </p:sp>
        <p:cxnSp>
          <p:nvCxnSpPr>
            <p:cNvPr id="19" name="Gerade Verbindung 11"/>
            <p:cNvCxnSpPr>
              <a:cxnSpLocks/>
              <a:endCxn id="20" idx="3"/>
            </p:cNvCxnSpPr>
            <p:nvPr userDrawn="1"/>
          </p:nvCxnSpPr>
          <p:spPr bwMode="auto">
            <a:xfrm flipV="1">
              <a:off x="-45360" y="544500"/>
              <a:ext cx="4030084" cy="4180"/>
            </a:xfrm>
            <a:prstGeom prst="line">
              <a:avLst/>
            </a:prstGeom>
            <a:ln w="9525">
              <a:solidFill>
                <a:srgbClr val="8EBAE5"/>
              </a:solidFill>
            </a:ln>
          </p:spPr>
          <p:style>
            <a:lnRef idx="1">
              <a:schemeClr val="accent1"/>
            </a:lnRef>
            <a:fillRef idx="0">
              <a:schemeClr val="accent1"/>
            </a:fillRef>
            <a:effectRef idx="0">
              <a:schemeClr val="accent1"/>
            </a:effectRef>
            <a:fontRef idx="minor">
              <a:schemeClr val="tx1"/>
            </a:fontRef>
          </p:style>
        </p:cxnSp>
        <p:sp>
          <p:nvSpPr>
            <p:cNvPr id="20" name="Textfeld 19"/>
            <p:cNvSpPr txBox="1"/>
            <p:nvPr userDrawn="1"/>
          </p:nvSpPr>
          <p:spPr bwMode="auto">
            <a:xfrm>
              <a:off x="117996" y="295201"/>
              <a:ext cx="3866728" cy="498598"/>
            </a:xfrm>
            <a:prstGeom prst="rect">
              <a:avLst/>
            </a:prstGeom>
            <a:noFill/>
          </p:spPr>
          <p:txBody>
            <a:bodyPr wrap="square" rtlCol="0">
              <a:spAutoFit/>
            </a:bodyPr>
            <a:lstStyle/>
            <a:p>
              <a:pPr algn="r">
                <a:lnSpc>
                  <a:spcPct val="120000"/>
                </a:lnSpc>
                <a:defRPr/>
              </a:pPr>
              <a:r>
                <a:rPr lang="de-AT" sz="1100" b="1">
                  <a:solidFill>
                    <a:srgbClr val="06355F"/>
                  </a:solidFill>
                  <a:latin typeface="Roboto Cn"/>
                  <a:ea typeface="Roboto Cn"/>
                  <a:cs typeface="Arial"/>
                </a:rPr>
                <a:t>Institut für Staats- und Verwaltungsrecht</a:t>
              </a:r>
              <a:endParaRPr sz="1800"/>
            </a:p>
            <a:p>
              <a:pPr algn="r">
                <a:lnSpc>
                  <a:spcPct val="120000"/>
                </a:lnSpc>
                <a:defRPr/>
              </a:pPr>
              <a:r>
                <a:rPr lang="de-AT" sz="1100" b="1">
                  <a:solidFill>
                    <a:srgbClr val="06355F"/>
                  </a:solidFill>
                  <a:latin typeface="Roboto Cn"/>
                  <a:ea typeface="Roboto Cn"/>
                  <a:cs typeface="Arial"/>
                </a:rPr>
                <a:t>Universität Wien</a:t>
              </a:r>
              <a:endParaRPr lang="de-AT" sz="1100">
                <a:solidFill>
                  <a:srgbClr val="06355F"/>
                </a:solidFill>
                <a:latin typeface="Roboto Cn"/>
                <a:ea typeface="Roboto Cn"/>
                <a:cs typeface="Arial"/>
              </a:endParaRPr>
            </a:p>
          </p:txBody>
        </p:sp>
      </p:grpSp>
      <p:sp>
        <p:nvSpPr>
          <p:cNvPr id="17" name="Shape 39"/>
          <p:cNvSpPr txBox="1">
            <a:spLocks noGrp="1"/>
          </p:cNvSpPr>
          <p:nvPr userDrawn="1">
            <p:ph type="ctrTitle"/>
          </p:nvPr>
        </p:nvSpPr>
        <p:spPr bwMode="auto">
          <a:xfrm>
            <a:off x="126000" y="1090799"/>
            <a:ext cx="5030748" cy="2340000"/>
          </a:xfrm>
          <a:prstGeom prst="rect">
            <a:avLst/>
          </a:prstGeom>
        </p:spPr>
        <p:txBody>
          <a:bodyPr spcFirstLastPara="1" wrap="square" lIns="91425" tIns="91425" rIns="91425" bIns="91425" anchor="ctr" anchorCtr="0"/>
          <a:lstStyle>
            <a:lvl1pPr lvl="0" algn="l">
              <a:spcBef>
                <a:spcPts val="0"/>
              </a:spcBef>
              <a:spcAft>
                <a:spcPts val="0"/>
              </a:spcAft>
              <a:buSzPts val="3000"/>
              <a:buNone/>
              <a:defRPr sz="3000">
                <a:solidFill>
                  <a:schemeClr val="bg1"/>
                </a:solidFill>
                <a:latin typeface="Roboto Cn"/>
                <a:ea typeface="Roboto Cn"/>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pPr>
              <a:defRPr/>
            </a:pPr>
            <a:r>
              <a:rPr lang="de-DE"/>
              <a:t>Titelmasterformat durch Klicken bearbeiten</a:t>
            </a:r>
            <a:endParaRPr lang="de-AT"/>
          </a:p>
        </p:txBody>
      </p:sp>
      <p:sp>
        <p:nvSpPr>
          <p:cNvPr id="18" name="Shape 40"/>
          <p:cNvSpPr txBox="1">
            <a:spLocks noGrp="1"/>
          </p:cNvSpPr>
          <p:nvPr userDrawn="1">
            <p:ph type="subTitle" idx="1"/>
          </p:nvPr>
        </p:nvSpPr>
        <p:spPr bwMode="auto">
          <a:xfrm>
            <a:off x="126000" y="2564904"/>
            <a:ext cx="3858724" cy="864096"/>
          </a:xfrm>
          <a:prstGeom prst="rect">
            <a:avLst/>
          </a:prstGeom>
        </p:spPr>
        <p:txBody>
          <a:bodyPr spcFirstLastPara="1" wrap="square" lIns="91425" tIns="91425" rIns="91425" bIns="91425" anchor="b" anchorCtr="0"/>
          <a:lstStyle>
            <a:lvl1pPr marL="0" lvl="0" indent="0">
              <a:spcBef>
                <a:spcPts val="0"/>
              </a:spcBef>
              <a:spcAft>
                <a:spcPts val="0"/>
              </a:spcAft>
              <a:buClr>
                <a:srgbClr val="FF9800"/>
              </a:buClr>
              <a:buSzPts val="2000"/>
              <a:buNone/>
              <a:defRPr sz="2000">
                <a:solidFill>
                  <a:srgbClr val="C6E2FE"/>
                </a:solidFill>
                <a:latin typeface="Roboto Lt"/>
                <a:ea typeface="Roboto Lt"/>
              </a:defRPr>
            </a:lvl1pPr>
            <a:lvl2pPr lvl="1">
              <a:spcBef>
                <a:spcPts val="1000"/>
              </a:spcBef>
              <a:spcAft>
                <a:spcPts val="0"/>
              </a:spcAft>
              <a:buClr>
                <a:srgbClr val="FF9800"/>
              </a:buClr>
              <a:buSzPts val="2000"/>
              <a:buNone/>
              <a:defRPr sz="2000">
                <a:solidFill>
                  <a:srgbClr val="FF9800"/>
                </a:solidFill>
              </a:defRPr>
            </a:lvl2pPr>
            <a:lvl3pPr lvl="2">
              <a:spcBef>
                <a:spcPts val="1000"/>
              </a:spcBef>
              <a:spcAft>
                <a:spcPts val="0"/>
              </a:spcAft>
              <a:buClr>
                <a:srgbClr val="FF9800"/>
              </a:buClr>
              <a:buSzPts val="2000"/>
              <a:buNone/>
              <a:defRPr sz="2000">
                <a:solidFill>
                  <a:srgbClr val="FF9800"/>
                </a:solidFill>
              </a:defRPr>
            </a:lvl3pPr>
            <a:lvl4pPr lvl="3">
              <a:spcBef>
                <a:spcPts val="1000"/>
              </a:spcBef>
              <a:spcAft>
                <a:spcPts val="0"/>
              </a:spcAft>
              <a:buClr>
                <a:srgbClr val="FF9800"/>
              </a:buClr>
              <a:buSzPts val="2000"/>
              <a:buNone/>
              <a:defRPr sz="2000">
                <a:solidFill>
                  <a:srgbClr val="FF9800"/>
                </a:solidFill>
              </a:defRPr>
            </a:lvl4pPr>
            <a:lvl5pPr lvl="4">
              <a:spcBef>
                <a:spcPts val="1000"/>
              </a:spcBef>
              <a:spcAft>
                <a:spcPts val="0"/>
              </a:spcAft>
              <a:buClr>
                <a:srgbClr val="FF9800"/>
              </a:buClr>
              <a:buSzPts val="2000"/>
              <a:buNone/>
              <a:defRPr sz="2000">
                <a:solidFill>
                  <a:srgbClr val="FF9800"/>
                </a:solidFill>
              </a:defRPr>
            </a:lvl5pPr>
            <a:lvl6pPr lvl="5">
              <a:spcBef>
                <a:spcPts val="1000"/>
              </a:spcBef>
              <a:spcAft>
                <a:spcPts val="0"/>
              </a:spcAft>
              <a:buClr>
                <a:srgbClr val="FF9800"/>
              </a:buClr>
              <a:buSzPts val="2000"/>
              <a:buNone/>
              <a:defRPr sz="2000">
                <a:solidFill>
                  <a:srgbClr val="FF9800"/>
                </a:solidFill>
              </a:defRPr>
            </a:lvl6pPr>
            <a:lvl7pPr lvl="6">
              <a:spcBef>
                <a:spcPts val="1000"/>
              </a:spcBef>
              <a:spcAft>
                <a:spcPts val="0"/>
              </a:spcAft>
              <a:buClr>
                <a:srgbClr val="FF9800"/>
              </a:buClr>
              <a:buSzPts val="2000"/>
              <a:buNone/>
              <a:defRPr sz="2000">
                <a:solidFill>
                  <a:srgbClr val="FF9800"/>
                </a:solidFill>
              </a:defRPr>
            </a:lvl7pPr>
            <a:lvl8pPr lvl="7">
              <a:spcBef>
                <a:spcPts val="1000"/>
              </a:spcBef>
              <a:spcAft>
                <a:spcPts val="0"/>
              </a:spcAft>
              <a:buClr>
                <a:srgbClr val="FF9800"/>
              </a:buClr>
              <a:buSzPts val="2000"/>
              <a:buNone/>
              <a:defRPr sz="2000">
                <a:solidFill>
                  <a:srgbClr val="FF9800"/>
                </a:solidFill>
              </a:defRPr>
            </a:lvl8pPr>
            <a:lvl9pPr lvl="8">
              <a:spcBef>
                <a:spcPts val="1000"/>
              </a:spcBef>
              <a:spcAft>
                <a:spcPts val="1000"/>
              </a:spcAft>
              <a:buClr>
                <a:srgbClr val="FF9800"/>
              </a:buClr>
              <a:buSzPts val="2000"/>
              <a:buNone/>
              <a:defRPr sz="2000">
                <a:solidFill>
                  <a:srgbClr val="FF9800"/>
                </a:solidFill>
              </a:defRPr>
            </a:lvl9pPr>
          </a:lstStyle>
          <a:p>
            <a:pPr>
              <a:defRPr/>
            </a:pPr>
            <a:r>
              <a:rPr lang="de-DE"/>
              <a:t>Formatvorlage des Untertitelmasters durch Klicken bearbeiten</a:t>
            </a:r>
            <a:endParaRPr lang="de-A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68314" y="1484016"/>
            <a:ext cx="8280400" cy="504825"/>
          </a:xfrm>
          <a:prstGeom prst="rect">
            <a:avLst/>
          </a:prstGeom>
        </p:spPr>
        <p:txBody>
          <a:bodyPr/>
          <a:lstStyle>
            <a:lvl1pPr>
              <a:defRPr>
                <a:solidFill>
                  <a:srgbClr val="1A3260"/>
                </a:solidFill>
              </a:defRPr>
            </a:lvl1pPr>
          </a:lstStyle>
          <a:p>
            <a:pPr>
              <a:defRPr/>
            </a:pPr>
            <a:r>
              <a:rPr lang="de-DE"/>
              <a:t>Titelmasterformat durch Klicken bearbeiten</a:t>
            </a:r>
            <a:endParaRPr lang="de-AT"/>
          </a:p>
        </p:txBody>
      </p:sp>
      <p:sp>
        <p:nvSpPr>
          <p:cNvPr id="3" name="Inhaltsplatzhalter 2"/>
          <p:cNvSpPr>
            <a:spLocks noGrp="1"/>
          </p:cNvSpPr>
          <p:nvPr>
            <p:ph idx="1"/>
          </p:nvPr>
        </p:nvSpPr>
        <p:spPr bwMode="auto">
          <a:xfrm>
            <a:off x="468314" y="2277767"/>
            <a:ext cx="8280400" cy="4319587"/>
          </a:xfrm>
          <a:prstGeom prst="rect">
            <a:avLst/>
          </a:prstGeo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4" name="Rectangle 4"/>
          <p:cNvSpPr>
            <a:spLocks noGrp="1" noChangeArrowheads="1"/>
          </p:cNvSpPr>
          <p:nvPr>
            <p:ph type="dt" sz="half" idx="10"/>
          </p:nvPr>
        </p:nvSpPr>
        <p:spPr bwMode="auto">
          <a:ln/>
        </p:spPr>
        <p:txBody>
          <a:bodyPr/>
          <a:lstStyle>
            <a:lvl1pPr>
              <a:defRPr/>
            </a:lvl1pPr>
          </a:lstStyle>
          <a:p>
            <a:pPr>
              <a:defRPr/>
            </a:pPr>
            <a:endParaRPr lang="de-AT"/>
          </a:p>
        </p:txBody>
      </p:sp>
      <p:sp>
        <p:nvSpPr>
          <p:cNvPr id="5" name="Rectangle 5"/>
          <p:cNvSpPr>
            <a:spLocks noGrp="1" noChangeArrowheads="1"/>
          </p:cNvSpPr>
          <p:nvPr>
            <p:ph type="ftr" sz="quarter" idx="11"/>
          </p:nvPr>
        </p:nvSpPr>
        <p:spPr bwMode="auto">
          <a:ln/>
        </p:spPr>
        <p:txBody>
          <a:bodyPr/>
          <a:lstStyle>
            <a:lvl1pPr>
              <a:defRPr/>
            </a:lvl1pPr>
          </a:lstStyle>
          <a:p>
            <a:pPr>
              <a:defRPr/>
            </a:pPr>
            <a:endParaRPr lang="de-AT"/>
          </a:p>
        </p:txBody>
      </p:sp>
      <p:sp>
        <p:nvSpPr>
          <p:cNvPr id="7" name="Rectangle 2"/>
          <p:cNvSpPr txBox="1">
            <a:spLocks noChangeArrowheads="1"/>
          </p:cNvSpPr>
          <p:nvPr userDrawn="1"/>
        </p:nvSpPr>
        <p:spPr bwMode="auto">
          <a:xfrm>
            <a:off x="4799357" y="508671"/>
            <a:ext cx="4320480" cy="669834"/>
          </a:xfrm>
          <a:prstGeom prst="rect">
            <a:avLst/>
          </a:prstGeom>
          <a:noFill/>
          <a:ln>
            <a:noFill/>
          </a:ln>
        </p:spPr>
        <p:txBody>
          <a:bodyPr vert="horz" wrap="square" lIns="91440" tIns="45720" rIns="91440" bIns="45720" numCol="1" anchor="ctr" anchorCtr="0" compatLnSpc="1">
            <a:prstTxWarp prst="textNoShape">
              <a:avLst/>
            </a:prstTxWarp>
          </a:bodyPr>
          <a:lstStyle>
            <a:lvl1pPr algn="l">
              <a:spcBef>
                <a:spcPts val="0"/>
              </a:spcBef>
              <a:spcAft>
                <a:spcPts val="0"/>
              </a:spcAft>
              <a:defRPr sz="2400" b="1">
                <a:solidFill>
                  <a:schemeClr val="tx2"/>
                </a:solidFill>
                <a:latin typeface="+mj-lt"/>
                <a:ea typeface="+mj-ea"/>
                <a:cs typeface="+mj-cs"/>
              </a:defRPr>
            </a:lvl1pPr>
            <a:lvl2pPr algn="l">
              <a:spcBef>
                <a:spcPts val="0"/>
              </a:spcBef>
              <a:spcAft>
                <a:spcPts val="0"/>
              </a:spcAft>
              <a:defRPr sz="2400" b="1">
                <a:solidFill>
                  <a:schemeClr val="tx2"/>
                </a:solidFill>
                <a:latin typeface="Arial"/>
              </a:defRPr>
            </a:lvl2pPr>
            <a:lvl3pPr algn="l">
              <a:spcBef>
                <a:spcPts val="0"/>
              </a:spcBef>
              <a:spcAft>
                <a:spcPts val="0"/>
              </a:spcAft>
              <a:defRPr sz="2400" b="1">
                <a:solidFill>
                  <a:schemeClr val="tx2"/>
                </a:solidFill>
                <a:latin typeface="Arial"/>
              </a:defRPr>
            </a:lvl3pPr>
            <a:lvl4pPr algn="l">
              <a:spcBef>
                <a:spcPts val="0"/>
              </a:spcBef>
              <a:spcAft>
                <a:spcPts val="0"/>
              </a:spcAft>
              <a:defRPr sz="2400" b="1">
                <a:solidFill>
                  <a:schemeClr val="tx2"/>
                </a:solidFill>
                <a:latin typeface="Arial"/>
              </a:defRPr>
            </a:lvl4pPr>
            <a:lvl5pPr algn="l">
              <a:spcBef>
                <a:spcPts val="0"/>
              </a:spcBef>
              <a:spcAft>
                <a:spcPts val="0"/>
              </a:spcAft>
              <a:defRPr sz="2400" b="1">
                <a:solidFill>
                  <a:schemeClr val="tx2"/>
                </a:solidFill>
                <a:latin typeface="Arial"/>
              </a:defRPr>
            </a:lvl5pPr>
            <a:lvl6pPr marL="457200" algn="l">
              <a:spcBef>
                <a:spcPts val="0"/>
              </a:spcBef>
              <a:spcAft>
                <a:spcPts val="0"/>
              </a:spcAft>
              <a:defRPr sz="2400" b="1">
                <a:solidFill>
                  <a:schemeClr val="tx2"/>
                </a:solidFill>
                <a:latin typeface="Arial"/>
              </a:defRPr>
            </a:lvl6pPr>
            <a:lvl7pPr marL="914400" algn="l">
              <a:spcBef>
                <a:spcPts val="0"/>
              </a:spcBef>
              <a:spcAft>
                <a:spcPts val="0"/>
              </a:spcAft>
              <a:defRPr sz="2400" b="1">
                <a:solidFill>
                  <a:schemeClr val="tx2"/>
                </a:solidFill>
                <a:latin typeface="Arial"/>
              </a:defRPr>
            </a:lvl7pPr>
            <a:lvl8pPr marL="1371600" algn="l">
              <a:spcBef>
                <a:spcPts val="0"/>
              </a:spcBef>
              <a:spcAft>
                <a:spcPts val="0"/>
              </a:spcAft>
              <a:defRPr sz="2400" b="1">
                <a:solidFill>
                  <a:schemeClr val="tx2"/>
                </a:solidFill>
                <a:latin typeface="Arial"/>
              </a:defRPr>
            </a:lvl8pPr>
            <a:lvl9pPr marL="1828800" algn="l">
              <a:spcBef>
                <a:spcPts val="0"/>
              </a:spcBef>
              <a:spcAft>
                <a:spcPts val="0"/>
              </a:spcAft>
              <a:defRPr sz="2400" b="1">
                <a:solidFill>
                  <a:schemeClr val="tx2"/>
                </a:solidFill>
                <a:latin typeface="Arial"/>
              </a:defRPr>
            </a:lvl9pPr>
          </a:lstStyle>
          <a:p>
            <a:pPr algn="r">
              <a:defRPr/>
            </a:pPr>
            <a:endParaRPr lang="de-DE" sz="2000" b="0">
              <a:latin typeface="Century Gothic"/>
            </a:endParaRPr>
          </a:p>
        </p:txBody>
      </p:sp>
      <p:sp>
        <p:nvSpPr>
          <p:cNvPr id="6" name="Rectangle 2"/>
          <p:cNvSpPr txBox="1">
            <a:spLocks noChangeArrowheads="1"/>
          </p:cNvSpPr>
          <p:nvPr userDrawn="1"/>
        </p:nvSpPr>
        <p:spPr bwMode="auto">
          <a:xfrm>
            <a:off x="3455368" y="587784"/>
            <a:ext cx="5688632" cy="669834"/>
          </a:xfrm>
          <a:prstGeom prst="rect">
            <a:avLst/>
          </a:prstGeom>
          <a:noFill/>
          <a:ln>
            <a:noFill/>
          </a:ln>
        </p:spPr>
        <p:txBody>
          <a:bodyPr vert="horz" wrap="square" lIns="91440" tIns="45720" rIns="91440" bIns="45720" numCol="1" anchor="ctr" anchorCtr="0" compatLnSpc="1">
            <a:prstTxWarp prst="textNoShape">
              <a:avLst/>
            </a:prstTxWarp>
          </a:bodyPr>
          <a:lstStyle>
            <a:lvl1pPr algn="l">
              <a:spcBef>
                <a:spcPts val="0"/>
              </a:spcBef>
              <a:spcAft>
                <a:spcPts val="0"/>
              </a:spcAft>
              <a:defRPr sz="2400" b="1">
                <a:solidFill>
                  <a:schemeClr val="tx2"/>
                </a:solidFill>
                <a:latin typeface="+mj-lt"/>
                <a:ea typeface="+mj-ea"/>
                <a:cs typeface="+mj-cs"/>
              </a:defRPr>
            </a:lvl1pPr>
            <a:lvl2pPr algn="l">
              <a:spcBef>
                <a:spcPts val="0"/>
              </a:spcBef>
              <a:spcAft>
                <a:spcPts val="0"/>
              </a:spcAft>
              <a:defRPr sz="2400" b="1">
                <a:solidFill>
                  <a:schemeClr val="tx2"/>
                </a:solidFill>
                <a:latin typeface="Arial"/>
              </a:defRPr>
            </a:lvl2pPr>
            <a:lvl3pPr algn="l">
              <a:spcBef>
                <a:spcPts val="0"/>
              </a:spcBef>
              <a:spcAft>
                <a:spcPts val="0"/>
              </a:spcAft>
              <a:defRPr sz="2400" b="1">
                <a:solidFill>
                  <a:schemeClr val="tx2"/>
                </a:solidFill>
                <a:latin typeface="Arial"/>
              </a:defRPr>
            </a:lvl3pPr>
            <a:lvl4pPr algn="l">
              <a:spcBef>
                <a:spcPts val="0"/>
              </a:spcBef>
              <a:spcAft>
                <a:spcPts val="0"/>
              </a:spcAft>
              <a:defRPr sz="2400" b="1">
                <a:solidFill>
                  <a:schemeClr val="tx2"/>
                </a:solidFill>
                <a:latin typeface="Arial"/>
              </a:defRPr>
            </a:lvl4pPr>
            <a:lvl5pPr algn="l">
              <a:spcBef>
                <a:spcPts val="0"/>
              </a:spcBef>
              <a:spcAft>
                <a:spcPts val="0"/>
              </a:spcAft>
              <a:defRPr sz="2400" b="1">
                <a:solidFill>
                  <a:schemeClr val="tx2"/>
                </a:solidFill>
                <a:latin typeface="Arial"/>
              </a:defRPr>
            </a:lvl5pPr>
            <a:lvl6pPr marL="457200" algn="l">
              <a:spcBef>
                <a:spcPts val="0"/>
              </a:spcBef>
              <a:spcAft>
                <a:spcPts val="0"/>
              </a:spcAft>
              <a:defRPr sz="2400" b="1">
                <a:solidFill>
                  <a:schemeClr val="tx2"/>
                </a:solidFill>
                <a:latin typeface="Arial"/>
              </a:defRPr>
            </a:lvl6pPr>
            <a:lvl7pPr marL="914400" algn="l">
              <a:spcBef>
                <a:spcPts val="0"/>
              </a:spcBef>
              <a:spcAft>
                <a:spcPts val="0"/>
              </a:spcAft>
              <a:defRPr sz="2400" b="1">
                <a:solidFill>
                  <a:schemeClr val="tx2"/>
                </a:solidFill>
                <a:latin typeface="Arial"/>
              </a:defRPr>
            </a:lvl7pPr>
            <a:lvl8pPr marL="1371600" algn="l">
              <a:spcBef>
                <a:spcPts val="0"/>
              </a:spcBef>
              <a:spcAft>
                <a:spcPts val="0"/>
              </a:spcAft>
              <a:defRPr sz="2400" b="1">
                <a:solidFill>
                  <a:schemeClr val="tx2"/>
                </a:solidFill>
                <a:latin typeface="Arial"/>
              </a:defRPr>
            </a:lvl8pPr>
            <a:lvl9pPr marL="1828800" algn="l">
              <a:spcBef>
                <a:spcPts val="0"/>
              </a:spcBef>
              <a:spcAft>
                <a:spcPts val="0"/>
              </a:spcAft>
              <a:defRPr sz="2400" b="1">
                <a:solidFill>
                  <a:schemeClr val="tx2"/>
                </a:solidFill>
                <a:latin typeface="Arial"/>
              </a:defRPr>
            </a:lvl9pPr>
          </a:lstStyle>
          <a:p>
            <a:pPr algn="r">
              <a:defRPr/>
            </a:pPr>
            <a:endParaRPr lang="de-DE" sz="1800" b="0">
              <a:latin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Abschnitts-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22313" y="4406902"/>
            <a:ext cx="7772400" cy="1362075"/>
          </a:xfrm>
          <a:prstGeom prst="rect">
            <a:avLst/>
          </a:prstGeom>
        </p:spPr>
        <p:txBody>
          <a:bodyPr anchor="t"/>
          <a:lstStyle>
            <a:lvl1pPr algn="l">
              <a:defRPr sz="4000" b="1" cap="all"/>
            </a:lvl1pPr>
          </a:lstStyle>
          <a:p>
            <a:pPr>
              <a:defRPr/>
            </a:pPr>
            <a:r>
              <a:rPr lang="de-DE"/>
              <a:t>Titelmasterformat durch Klicken bearbeiten</a:t>
            </a:r>
            <a:endParaRPr lang="de-AT"/>
          </a:p>
        </p:txBody>
      </p:sp>
      <p:sp>
        <p:nvSpPr>
          <p:cNvPr id="3" name="Textplatzhalter 2"/>
          <p:cNvSpPr>
            <a:spLocks noGrp="1"/>
          </p:cNvSpPr>
          <p:nvPr>
            <p:ph type="body" idx="1"/>
          </p:nvPr>
        </p:nvSpPr>
        <p:spPr bwMode="auto">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defRPr/>
            </a:pPr>
            <a:r>
              <a:rPr lang="de-DE"/>
              <a:t>Textmasterformat bearbeiten</a:t>
            </a:r>
            <a:endParaRPr/>
          </a:p>
        </p:txBody>
      </p:sp>
      <p:sp>
        <p:nvSpPr>
          <p:cNvPr id="4" name="Rectangle 4"/>
          <p:cNvSpPr>
            <a:spLocks noGrp="1" noChangeArrowheads="1"/>
          </p:cNvSpPr>
          <p:nvPr>
            <p:ph type="dt" sz="half" idx="10"/>
          </p:nvPr>
        </p:nvSpPr>
        <p:spPr bwMode="auto">
          <a:ln/>
        </p:spPr>
        <p:txBody>
          <a:bodyPr/>
          <a:lstStyle>
            <a:lvl1pPr>
              <a:defRPr/>
            </a:lvl1pPr>
          </a:lstStyle>
          <a:p>
            <a:pPr>
              <a:defRPr/>
            </a:pPr>
            <a:endParaRPr lang="de-AT"/>
          </a:p>
        </p:txBody>
      </p:sp>
      <p:sp>
        <p:nvSpPr>
          <p:cNvPr id="5" name="Rectangle 5"/>
          <p:cNvSpPr>
            <a:spLocks noGrp="1" noChangeArrowheads="1"/>
          </p:cNvSpPr>
          <p:nvPr>
            <p:ph type="ftr" sz="quarter" idx="11"/>
          </p:nvPr>
        </p:nvSpPr>
        <p:spPr bwMode="auto">
          <a:ln/>
        </p:spPr>
        <p:txBody>
          <a:bodyPr/>
          <a:lstStyle>
            <a:lvl1pPr>
              <a:defRPr/>
            </a:lvl1pPr>
          </a:lstStyle>
          <a:p>
            <a:pPr>
              <a:defRPr/>
            </a:pPr>
            <a:endParaRPr lang="de-AT"/>
          </a:p>
        </p:txBody>
      </p:sp>
      <p:sp>
        <p:nvSpPr>
          <p:cNvPr id="7" name="Rectangle 2"/>
          <p:cNvSpPr txBox="1">
            <a:spLocks noChangeArrowheads="1"/>
          </p:cNvSpPr>
          <p:nvPr userDrawn="1"/>
        </p:nvSpPr>
        <p:spPr bwMode="auto">
          <a:xfrm>
            <a:off x="3455368" y="587784"/>
            <a:ext cx="5688632" cy="669834"/>
          </a:xfrm>
          <a:prstGeom prst="rect">
            <a:avLst/>
          </a:prstGeom>
          <a:noFill/>
          <a:ln>
            <a:noFill/>
          </a:ln>
        </p:spPr>
        <p:txBody>
          <a:bodyPr vert="horz" wrap="square" lIns="91440" tIns="45720" rIns="91440" bIns="45720" numCol="1" anchor="ctr" anchorCtr="0" compatLnSpc="1">
            <a:prstTxWarp prst="textNoShape">
              <a:avLst/>
            </a:prstTxWarp>
          </a:bodyPr>
          <a:lstStyle>
            <a:lvl1pPr algn="l">
              <a:spcBef>
                <a:spcPts val="0"/>
              </a:spcBef>
              <a:spcAft>
                <a:spcPts val="0"/>
              </a:spcAft>
              <a:defRPr sz="2400" b="1">
                <a:solidFill>
                  <a:schemeClr val="tx2"/>
                </a:solidFill>
                <a:latin typeface="+mj-lt"/>
                <a:ea typeface="+mj-ea"/>
                <a:cs typeface="+mj-cs"/>
              </a:defRPr>
            </a:lvl1pPr>
            <a:lvl2pPr algn="l">
              <a:spcBef>
                <a:spcPts val="0"/>
              </a:spcBef>
              <a:spcAft>
                <a:spcPts val="0"/>
              </a:spcAft>
              <a:defRPr sz="2400" b="1">
                <a:solidFill>
                  <a:schemeClr val="tx2"/>
                </a:solidFill>
                <a:latin typeface="Arial"/>
              </a:defRPr>
            </a:lvl2pPr>
            <a:lvl3pPr algn="l">
              <a:spcBef>
                <a:spcPts val="0"/>
              </a:spcBef>
              <a:spcAft>
                <a:spcPts val="0"/>
              </a:spcAft>
              <a:defRPr sz="2400" b="1">
                <a:solidFill>
                  <a:schemeClr val="tx2"/>
                </a:solidFill>
                <a:latin typeface="Arial"/>
              </a:defRPr>
            </a:lvl3pPr>
            <a:lvl4pPr algn="l">
              <a:spcBef>
                <a:spcPts val="0"/>
              </a:spcBef>
              <a:spcAft>
                <a:spcPts val="0"/>
              </a:spcAft>
              <a:defRPr sz="2400" b="1">
                <a:solidFill>
                  <a:schemeClr val="tx2"/>
                </a:solidFill>
                <a:latin typeface="Arial"/>
              </a:defRPr>
            </a:lvl4pPr>
            <a:lvl5pPr algn="l">
              <a:spcBef>
                <a:spcPts val="0"/>
              </a:spcBef>
              <a:spcAft>
                <a:spcPts val="0"/>
              </a:spcAft>
              <a:defRPr sz="2400" b="1">
                <a:solidFill>
                  <a:schemeClr val="tx2"/>
                </a:solidFill>
                <a:latin typeface="Arial"/>
              </a:defRPr>
            </a:lvl5pPr>
            <a:lvl6pPr marL="457200" algn="l">
              <a:spcBef>
                <a:spcPts val="0"/>
              </a:spcBef>
              <a:spcAft>
                <a:spcPts val="0"/>
              </a:spcAft>
              <a:defRPr sz="2400" b="1">
                <a:solidFill>
                  <a:schemeClr val="tx2"/>
                </a:solidFill>
                <a:latin typeface="Arial"/>
              </a:defRPr>
            </a:lvl6pPr>
            <a:lvl7pPr marL="914400" algn="l">
              <a:spcBef>
                <a:spcPts val="0"/>
              </a:spcBef>
              <a:spcAft>
                <a:spcPts val="0"/>
              </a:spcAft>
              <a:defRPr sz="2400" b="1">
                <a:solidFill>
                  <a:schemeClr val="tx2"/>
                </a:solidFill>
                <a:latin typeface="Arial"/>
              </a:defRPr>
            </a:lvl7pPr>
            <a:lvl8pPr marL="1371600" algn="l">
              <a:spcBef>
                <a:spcPts val="0"/>
              </a:spcBef>
              <a:spcAft>
                <a:spcPts val="0"/>
              </a:spcAft>
              <a:defRPr sz="2400" b="1">
                <a:solidFill>
                  <a:schemeClr val="tx2"/>
                </a:solidFill>
                <a:latin typeface="Arial"/>
              </a:defRPr>
            </a:lvl8pPr>
            <a:lvl9pPr marL="1828800" algn="l">
              <a:spcBef>
                <a:spcPts val="0"/>
              </a:spcBef>
              <a:spcAft>
                <a:spcPts val="0"/>
              </a:spcAft>
              <a:defRPr sz="2400" b="1">
                <a:solidFill>
                  <a:schemeClr val="tx2"/>
                </a:solidFill>
                <a:latin typeface="Arial"/>
              </a:defRPr>
            </a:lvl9pPr>
          </a:lstStyle>
          <a:p>
            <a:pPr algn="r">
              <a:defRPr/>
            </a:pPr>
            <a:endParaRPr lang="de-DE" sz="1800" b="0">
              <a:latin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Zwei Inhalte">
    <p:spTree>
      <p:nvGrpSpPr>
        <p:cNvPr id="1" name=""/>
        <p:cNvGrpSpPr/>
        <p:nvPr/>
      </p:nvGrpSpPr>
      <p:grpSpPr bwMode="auto">
        <a:xfrm>
          <a:off x="0" y="0"/>
          <a:ext cx="0" cy="0"/>
          <a:chOff x="0" y="0"/>
          <a:chExt cx="0" cy="0"/>
        </a:xfrm>
      </p:grpSpPr>
      <p:sp>
        <p:nvSpPr>
          <p:cNvPr id="3" name="Inhaltsplatzhalter 2"/>
          <p:cNvSpPr>
            <a:spLocks noGrp="1"/>
          </p:cNvSpPr>
          <p:nvPr>
            <p:ph sz="half" idx="1"/>
          </p:nvPr>
        </p:nvSpPr>
        <p:spPr bwMode="auto">
          <a:xfrm>
            <a:off x="468313" y="1989140"/>
            <a:ext cx="4064000" cy="431958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4" name="Inhaltsplatzhalter 3"/>
          <p:cNvSpPr>
            <a:spLocks noGrp="1"/>
          </p:cNvSpPr>
          <p:nvPr>
            <p:ph sz="half" idx="2"/>
          </p:nvPr>
        </p:nvSpPr>
        <p:spPr bwMode="auto">
          <a:xfrm>
            <a:off x="4684714" y="1989140"/>
            <a:ext cx="4064000" cy="431958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5" name="Rectangle 4"/>
          <p:cNvSpPr>
            <a:spLocks noGrp="1" noChangeArrowheads="1"/>
          </p:cNvSpPr>
          <p:nvPr>
            <p:ph type="dt" sz="half" idx="10"/>
          </p:nvPr>
        </p:nvSpPr>
        <p:spPr bwMode="auto">
          <a:ln/>
        </p:spPr>
        <p:txBody>
          <a:bodyPr/>
          <a:lstStyle>
            <a:lvl1pPr>
              <a:defRPr/>
            </a:lvl1pPr>
          </a:lstStyle>
          <a:p>
            <a:pPr>
              <a:defRPr/>
            </a:pPr>
            <a:endParaRPr lang="de-AT"/>
          </a:p>
        </p:txBody>
      </p:sp>
      <p:sp>
        <p:nvSpPr>
          <p:cNvPr id="6" name="Rectangle 5"/>
          <p:cNvSpPr>
            <a:spLocks noGrp="1" noChangeArrowheads="1"/>
          </p:cNvSpPr>
          <p:nvPr>
            <p:ph type="ftr" sz="quarter" idx="11"/>
          </p:nvPr>
        </p:nvSpPr>
        <p:spPr bwMode="auto">
          <a:ln/>
        </p:spPr>
        <p:txBody>
          <a:bodyPr/>
          <a:lstStyle>
            <a:lvl1pPr>
              <a:defRPr/>
            </a:lvl1pPr>
          </a:lstStyle>
          <a:p>
            <a:pPr>
              <a:defRPr/>
            </a:pPr>
            <a:endParaRPr lang="de-AT"/>
          </a:p>
        </p:txBody>
      </p:sp>
      <p:sp>
        <p:nvSpPr>
          <p:cNvPr id="7" name="Titel 1"/>
          <p:cNvSpPr>
            <a:spLocks noGrp="1"/>
          </p:cNvSpPr>
          <p:nvPr>
            <p:ph type="title"/>
          </p:nvPr>
        </p:nvSpPr>
        <p:spPr bwMode="auto">
          <a:xfrm>
            <a:off x="468314" y="1484016"/>
            <a:ext cx="8280400" cy="504825"/>
          </a:xfrm>
          <a:prstGeom prst="rect">
            <a:avLst/>
          </a:prstGeom>
        </p:spPr>
        <p:txBody>
          <a:bodyPr/>
          <a:lstStyle>
            <a:lvl1pPr>
              <a:defRPr>
                <a:solidFill>
                  <a:srgbClr val="1A3260"/>
                </a:solidFill>
              </a:defRPr>
            </a:lvl1pPr>
          </a:lstStyle>
          <a:p>
            <a:pPr>
              <a:defRPr/>
            </a:pPr>
            <a:r>
              <a:rPr lang="de-DE"/>
              <a:t>Titelmasterformat durch Klicken bearbeiten</a:t>
            </a:r>
            <a:endParaRPr lang="de-AT"/>
          </a:p>
        </p:txBody>
      </p:sp>
      <p:sp>
        <p:nvSpPr>
          <p:cNvPr id="2" name="Rectangle 2"/>
          <p:cNvSpPr txBox="1">
            <a:spLocks noChangeArrowheads="1"/>
          </p:cNvSpPr>
          <p:nvPr userDrawn="1"/>
        </p:nvSpPr>
        <p:spPr bwMode="auto">
          <a:xfrm>
            <a:off x="3455368" y="587784"/>
            <a:ext cx="5688632" cy="669834"/>
          </a:xfrm>
          <a:prstGeom prst="rect">
            <a:avLst/>
          </a:prstGeom>
          <a:noFill/>
          <a:ln>
            <a:noFill/>
          </a:ln>
        </p:spPr>
        <p:txBody>
          <a:bodyPr vert="horz" wrap="square" lIns="91440" tIns="45720" rIns="91440" bIns="45720" numCol="1" anchor="ctr" anchorCtr="0" compatLnSpc="1">
            <a:prstTxWarp prst="textNoShape">
              <a:avLst/>
            </a:prstTxWarp>
          </a:bodyPr>
          <a:lstStyle>
            <a:lvl1pPr algn="l">
              <a:spcBef>
                <a:spcPts val="0"/>
              </a:spcBef>
              <a:spcAft>
                <a:spcPts val="0"/>
              </a:spcAft>
              <a:defRPr sz="2400" b="1">
                <a:solidFill>
                  <a:schemeClr val="tx2"/>
                </a:solidFill>
                <a:latin typeface="+mj-lt"/>
                <a:ea typeface="+mj-ea"/>
                <a:cs typeface="+mj-cs"/>
              </a:defRPr>
            </a:lvl1pPr>
            <a:lvl2pPr algn="l">
              <a:spcBef>
                <a:spcPts val="0"/>
              </a:spcBef>
              <a:spcAft>
                <a:spcPts val="0"/>
              </a:spcAft>
              <a:defRPr sz="2400" b="1">
                <a:solidFill>
                  <a:schemeClr val="tx2"/>
                </a:solidFill>
                <a:latin typeface="Arial"/>
              </a:defRPr>
            </a:lvl2pPr>
            <a:lvl3pPr algn="l">
              <a:spcBef>
                <a:spcPts val="0"/>
              </a:spcBef>
              <a:spcAft>
                <a:spcPts val="0"/>
              </a:spcAft>
              <a:defRPr sz="2400" b="1">
                <a:solidFill>
                  <a:schemeClr val="tx2"/>
                </a:solidFill>
                <a:latin typeface="Arial"/>
              </a:defRPr>
            </a:lvl3pPr>
            <a:lvl4pPr algn="l">
              <a:spcBef>
                <a:spcPts val="0"/>
              </a:spcBef>
              <a:spcAft>
                <a:spcPts val="0"/>
              </a:spcAft>
              <a:defRPr sz="2400" b="1">
                <a:solidFill>
                  <a:schemeClr val="tx2"/>
                </a:solidFill>
                <a:latin typeface="Arial"/>
              </a:defRPr>
            </a:lvl4pPr>
            <a:lvl5pPr algn="l">
              <a:spcBef>
                <a:spcPts val="0"/>
              </a:spcBef>
              <a:spcAft>
                <a:spcPts val="0"/>
              </a:spcAft>
              <a:defRPr sz="2400" b="1">
                <a:solidFill>
                  <a:schemeClr val="tx2"/>
                </a:solidFill>
                <a:latin typeface="Arial"/>
              </a:defRPr>
            </a:lvl5pPr>
            <a:lvl6pPr marL="457200" algn="l">
              <a:spcBef>
                <a:spcPts val="0"/>
              </a:spcBef>
              <a:spcAft>
                <a:spcPts val="0"/>
              </a:spcAft>
              <a:defRPr sz="2400" b="1">
                <a:solidFill>
                  <a:schemeClr val="tx2"/>
                </a:solidFill>
                <a:latin typeface="Arial"/>
              </a:defRPr>
            </a:lvl6pPr>
            <a:lvl7pPr marL="914400" algn="l">
              <a:spcBef>
                <a:spcPts val="0"/>
              </a:spcBef>
              <a:spcAft>
                <a:spcPts val="0"/>
              </a:spcAft>
              <a:defRPr sz="2400" b="1">
                <a:solidFill>
                  <a:schemeClr val="tx2"/>
                </a:solidFill>
                <a:latin typeface="Arial"/>
              </a:defRPr>
            </a:lvl7pPr>
            <a:lvl8pPr marL="1371600" algn="l">
              <a:spcBef>
                <a:spcPts val="0"/>
              </a:spcBef>
              <a:spcAft>
                <a:spcPts val="0"/>
              </a:spcAft>
              <a:defRPr sz="2400" b="1">
                <a:solidFill>
                  <a:schemeClr val="tx2"/>
                </a:solidFill>
                <a:latin typeface="Arial"/>
              </a:defRPr>
            </a:lvl8pPr>
            <a:lvl9pPr marL="1828800" algn="l">
              <a:spcBef>
                <a:spcPts val="0"/>
              </a:spcBef>
              <a:spcAft>
                <a:spcPts val="0"/>
              </a:spcAft>
              <a:defRPr sz="2400" b="1">
                <a:solidFill>
                  <a:schemeClr val="tx2"/>
                </a:solidFill>
                <a:latin typeface="Arial"/>
              </a:defRPr>
            </a:lvl9pPr>
          </a:lstStyle>
          <a:p>
            <a:pPr algn="r">
              <a:defRPr/>
            </a:pPr>
            <a:endParaRPr lang="de-DE" sz="1800" b="0">
              <a:latin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Vergleich">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57200" y="274638"/>
            <a:ext cx="8229600" cy="1143000"/>
          </a:xfrm>
          <a:prstGeom prst="rect">
            <a:avLst/>
          </a:prstGeom>
        </p:spPr>
        <p:txBody>
          <a:bodyPr/>
          <a:lstStyle>
            <a:lvl1pPr>
              <a:defRPr/>
            </a:lvl1pPr>
          </a:lstStyle>
          <a:p>
            <a:pPr>
              <a:defRPr/>
            </a:pPr>
            <a:r>
              <a:rPr lang="de-DE"/>
              <a:t>Titelmasterformat durch Klicken bearbeiten</a:t>
            </a:r>
            <a:endParaRPr lang="de-AT"/>
          </a:p>
        </p:txBody>
      </p:sp>
      <p:sp>
        <p:nvSpPr>
          <p:cNvPr id="3" name="Textplatzhalter 2"/>
          <p:cNvSpPr>
            <a:spLocks noGrp="1"/>
          </p:cNvSpPr>
          <p:nvPr>
            <p:ph type="body" idx="1"/>
          </p:nvPr>
        </p:nvSpPr>
        <p:spPr bwMode="auto">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Textmasterformat bearbeiten</a:t>
            </a:r>
            <a:endParaRPr/>
          </a:p>
        </p:txBody>
      </p:sp>
      <p:sp>
        <p:nvSpPr>
          <p:cNvPr id="4" name="Inhaltsplatzhalter 3"/>
          <p:cNvSpPr>
            <a:spLocks noGrp="1"/>
          </p:cNvSpPr>
          <p:nvPr>
            <p:ph sz="half" idx="2"/>
          </p:nvPr>
        </p:nvSpPr>
        <p:spPr bwMode="auto">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5" name="Textplatzhalter 4"/>
          <p:cNvSpPr>
            <a:spLocks noGrp="1"/>
          </p:cNvSpPr>
          <p:nvPr>
            <p:ph type="body" sz="quarter" idx="3"/>
          </p:nvPr>
        </p:nvSpPr>
        <p:spPr bwMode="auto">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Textmasterformat bearbeiten</a:t>
            </a:r>
            <a:endParaRPr/>
          </a:p>
        </p:txBody>
      </p:sp>
      <p:sp>
        <p:nvSpPr>
          <p:cNvPr id="6" name="Inhaltsplatzhalter 5"/>
          <p:cNvSpPr>
            <a:spLocks noGrp="1"/>
          </p:cNvSpPr>
          <p:nvPr>
            <p:ph sz="quarter" idx="4"/>
          </p:nvPr>
        </p:nvSpPr>
        <p:spPr bwMode="auto">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7" name="Rectangle 4"/>
          <p:cNvSpPr>
            <a:spLocks noGrp="1" noChangeArrowheads="1"/>
          </p:cNvSpPr>
          <p:nvPr>
            <p:ph type="dt" sz="half" idx="10"/>
          </p:nvPr>
        </p:nvSpPr>
        <p:spPr bwMode="auto">
          <a:ln/>
        </p:spPr>
        <p:txBody>
          <a:bodyPr/>
          <a:lstStyle>
            <a:lvl1pPr>
              <a:defRPr/>
            </a:lvl1pPr>
          </a:lstStyle>
          <a:p>
            <a:pPr>
              <a:defRPr/>
            </a:pPr>
            <a:endParaRPr lang="de-AT"/>
          </a:p>
        </p:txBody>
      </p:sp>
      <p:sp>
        <p:nvSpPr>
          <p:cNvPr id="8" name="Rectangle 5"/>
          <p:cNvSpPr>
            <a:spLocks noGrp="1" noChangeArrowheads="1"/>
          </p:cNvSpPr>
          <p:nvPr>
            <p:ph type="ftr" sz="quarter" idx="11"/>
          </p:nvPr>
        </p:nvSpPr>
        <p:spPr bwMode="auto">
          <a:ln/>
        </p:spPr>
        <p:txBody>
          <a:bodyPr/>
          <a:lstStyle>
            <a:lvl1pPr>
              <a:defRPr/>
            </a:lvl1pPr>
          </a:lstStyle>
          <a:p>
            <a:pPr>
              <a:defRPr/>
            </a:pPr>
            <a:endParaRPr lang="de-AT"/>
          </a:p>
        </p:txBody>
      </p:sp>
      <p:sp>
        <p:nvSpPr>
          <p:cNvPr id="10" name="Rectangle 2"/>
          <p:cNvSpPr txBox="1">
            <a:spLocks noChangeArrowheads="1"/>
          </p:cNvSpPr>
          <p:nvPr userDrawn="1"/>
        </p:nvSpPr>
        <p:spPr bwMode="auto">
          <a:xfrm>
            <a:off x="3455368" y="587784"/>
            <a:ext cx="5688632" cy="669834"/>
          </a:xfrm>
          <a:prstGeom prst="rect">
            <a:avLst/>
          </a:prstGeom>
          <a:noFill/>
          <a:ln>
            <a:noFill/>
          </a:ln>
        </p:spPr>
        <p:txBody>
          <a:bodyPr vert="horz" wrap="square" lIns="91440" tIns="45720" rIns="91440" bIns="45720" numCol="1" anchor="ctr" anchorCtr="0" compatLnSpc="1">
            <a:prstTxWarp prst="textNoShape">
              <a:avLst/>
            </a:prstTxWarp>
          </a:bodyPr>
          <a:lstStyle>
            <a:lvl1pPr algn="l">
              <a:spcBef>
                <a:spcPts val="0"/>
              </a:spcBef>
              <a:spcAft>
                <a:spcPts val="0"/>
              </a:spcAft>
              <a:defRPr sz="2400" b="1">
                <a:solidFill>
                  <a:schemeClr val="tx2"/>
                </a:solidFill>
                <a:latin typeface="+mj-lt"/>
                <a:ea typeface="+mj-ea"/>
                <a:cs typeface="+mj-cs"/>
              </a:defRPr>
            </a:lvl1pPr>
            <a:lvl2pPr algn="l">
              <a:spcBef>
                <a:spcPts val="0"/>
              </a:spcBef>
              <a:spcAft>
                <a:spcPts val="0"/>
              </a:spcAft>
              <a:defRPr sz="2400" b="1">
                <a:solidFill>
                  <a:schemeClr val="tx2"/>
                </a:solidFill>
                <a:latin typeface="Arial"/>
              </a:defRPr>
            </a:lvl2pPr>
            <a:lvl3pPr algn="l">
              <a:spcBef>
                <a:spcPts val="0"/>
              </a:spcBef>
              <a:spcAft>
                <a:spcPts val="0"/>
              </a:spcAft>
              <a:defRPr sz="2400" b="1">
                <a:solidFill>
                  <a:schemeClr val="tx2"/>
                </a:solidFill>
                <a:latin typeface="Arial"/>
              </a:defRPr>
            </a:lvl3pPr>
            <a:lvl4pPr algn="l">
              <a:spcBef>
                <a:spcPts val="0"/>
              </a:spcBef>
              <a:spcAft>
                <a:spcPts val="0"/>
              </a:spcAft>
              <a:defRPr sz="2400" b="1">
                <a:solidFill>
                  <a:schemeClr val="tx2"/>
                </a:solidFill>
                <a:latin typeface="Arial"/>
              </a:defRPr>
            </a:lvl4pPr>
            <a:lvl5pPr algn="l">
              <a:spcBef>
                <a:spcPts val="0"/>
              </a:spcBef>
              <a:spcAft>
                <a:spcPts val="0"/>
              </a:spcAft>
              <a:defRPr sz="2400" b="1">
                <a:solidFill>
                  <a:schemeClr val="tx2"/>
                </a:solidFill>
                <a:latin typeface="Arial"/>
              </a:defRPr>
            </a:lvl5pPr>
            <a:lvl6pPr marL="457200" algn="l">
              <a:spcBef>
                <a:spcPts val="0"/>
              </a:spcBef>
              <a:spcAft>
                <a:spcPts val="0"/>
              </a:spcAft>
              <a:defRPr sz="2400" b="1">
                <a:solidFill>
                  <a:schemeClr val="tx2"/>
                </a:solidFill>
                <a:latin typeface="Arial"/>
              </a:defRPr>
            </a:lvl6pPr>
            <a:lvl7pPr marL="914400" algn="l">
              <a:spcBef>
                <a:spcPts val="0"/>
              </a:spcBef>
              <a:spcAft>
                <a:spcPts val="0"/>
              </a:spcAft>
              <a:defRPr sz="2400" b="1">
                <a:solidFill>
                  <a:schemeClr val="tx2"/>
                </a:solidFill>
                <a:latin typeface="Arial"/>
              </a:defRPr>
            </a:lvl7pPr>
            <a:lvl8pPr marL="1371600" algn="l">
              <a:spcBef>
                <a:spcPts val="0"/>
              </a:spcBef>
              <a:spcAft>
                <a:spcPts val="0"/>
              </a:spcAft>
              <a:defRPr sz="2400" b="1">
                <a:solidFill>
                  <a:schemeClr val="tx2"/>
                </a:solidFill>
                <a:latin typeface="Arial"/>
              </a:defRPr>
            </a:lvl8pPr>
            <a:lvl9pPr marL="1828800" algn="l">
              <a:spcBef>
                <a:spcPts val="0"/>
              </a:spcBef>
              <a:spcAft>
                <a:spcPts val="0"/>
              </a:spcAft>
              <a:defRPr sz="2400" b="1">
                <a:solidFill>
                  <a:schemeClr val="tx2"/>
                </a:solidFill>
                <a:latin typeface="Arial"/>
              </a:defRPr>
            </a:lvl9pPr>
          </a:lstStyle>
          <a:p>
            <a:pPr algn="r">
              <a:defRPr/>
            </a:pPr>
            <a:endParaRPr lang="de-DE" sz="1800" b="0">
              <a:latin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Nur Titel">
    <p:spTree>
      <p:nvGrpSpPr>
        <p:cNvPr id="1" name=""/>
        <p:cNvGrpSpPr/>
        <p:nvPr/>
      </p:nvGrpSpPr>
      <p:grpSpPr bwMode="auto">
        <a:xfrm>
          <a:off x="0" y="0"/>
          <a:ext cx="0" cy="0"/>
          <a:chOff x="0" y="0"/>
          <a:chExt cx="0" cy="0"/>
        </a:xfrm>
      </p:grpSpPr>
      <p:sp>
        <p:nvSpPr>
          <p:cNvPr id="3" name="Rectangle 4"/>
          <p:cNvSpPr>
            <a:spLocks noGrp="1" noChangeArrowheads="1"/>
          </p:cNvSpPr>
          <p:nvPr>
            <p:ph type="dt" sz="half" idx="10"/>
          </p:nvPr>
        </p:nvSpPr>
        <p:spPr bwMode="auto">
          <a:ln/>
        </p:spPr>
        <p:txBody>
          <a:bodyPr/>
          <a:lstStyle>
            <a:lvl1pPr>
              <a:defRPr/>
            </a:lvl1pPr>
          </a:lstStyle>
          <a:p>
            <a:pPr>
              <a:defRPr/>
            </a:pPr>
            <a:endParaRPr lang="de-AT"/>
          </a:p>
        </p:txBody>
      </p:sp>
      <p:sp>
        <p:nvSpPr>
          <p:cNvPr id="4" name="Rectangle 5"/>
          <p:cNvSpPr>
            <a:spLocks noGrp="1" noChangeArrowheads="1"/>
          </p:cNvSpPr>
          <p:nvPr>
            <p:ph type="ftr" sz="quarter" idx="11"/>
          </p:nvPr>
        </p:nvSpPr>
        <p:spPr bwMode="auto">
          <a:ln/>
        </p:spPr>
        <p:txBody>
          <a:bodyPr/>
          <a:lstStyle>
            <a:lvl1pPr>
              <a:defRPr/>
            </a:lvl1pPr>
          </a:lstStyle>
          <a:p>
            <a:pPr>
              <a:defRPr/>
            </a:pPr>
            <a:endParaRPr lang="de-AT"/>
          </a:p>
        </p:txBody>
      </p:sp>
      <p:sp>
        <p:nvSpPr>
          <p:cNvPr id="5" name="Rectangle 6"/>
          <p:cNvSpPr>
            <a:spLocks noGrp="1" noChangeArrowheads="1"/>
          </p:cNvSpPr>
          <p:nvPr>
            <p:ph type="sldNum" sz="quarter" idx="12"/>
          </p:nvPr>
        </p:nvSpPr>
        <p:spPr bwMode="auto">
          <a:xfrm>
            <a:off x="8388673" y="880815"/>
            <a:ext cx="720080" cy="288032"/>
          </a:xfrm>
          <a:prstGeom prst="rect">
            <a:avLst/>
          </a:prstGeom>
          <a:ln/>
        </p:spPr>
        <p:txBody>
          <a:bodyPr/>
          <a:lstStyle>
            <a:lvl1pPr>
              <a:defRPr/>
            </a:lvl1pPr>
          </a:lstStyle>
          <a:p>
            <a:pPr>
              <a:defRPr/>
            </a:pPr>
            <a:fld id="{260B619C-557F-48E3-9BD4-087EB2F8A61D}" type="slidenum">
              <a:rPr lang="de-AT"/>
              <a:t>‹Nr.›</a:t>
            </a:fld>
            <a:endParaRPr lang="de-AT"/>
          </a:p>
        </p:txBody>
      </p:sp>
      <p:sp>
        <p:nvSpPr>
          <p:cNvPr id="6" name="Titel 1"/>
          <p:cNvSpPr>
            <a:spLocks noGrp="1"/>
          </p:cNvSpPr>
          <p:nvPr>
            <p:ph type="title"/>
          </p:nvPr>
        </p:nvSpPr>
        <p:spPr bwMode="auto">
          <a:xfrm>
            <a:off x="468314" y="1484016"/>
            <a:ext cx="8280400" cy="504825"/>
          </a:xfrm>
          <a:prstGeom prst="rect">
            <a:avLst/>
          </a:prstGeom>
        </p:spPr>
        <p:txBody>
          <a:bodyPr/>
          <a:lstStyle>
            <a:lvl1pPr>
              <a:defRPr>
                <a:solidFill>
                  <a:srgbClr val="1A3260"/>
                </a:solidFill>
              </a:defRPr>
            </a:lvl1pPr>
          </a:lstStyle>
          <a:p>
            <a:pPr>
              <a:defRPr/>
            </a:pPr>
            <a:r>
              <a:rPr lang="de-DE"/>
              <a:t>Titelmasterformat durch Klicken bearbeiten</a:t>
            </a:r>
            <a:endParaRPr lang="de-AT"/>
          </a:p>
        </p:txBody>
      </p:sp>
      <p:sp>
        <p:nvSpPr>
          <p:cNvPr id="2" name="Rectangle 2"/>
          <p:cNvSpPr txBox="1">
            <a:spLocks noChangeArrowheads="1"/>
          </p:cNvSpPr>
          <p:nvPr userDrawn="1"/>
        </p:nvSpPr>
        <p:spPr bwMode="auto">
          <a:xfrm>
            <a:off x="3455368" y="587784"/>
            <a:ext cx="5688632" cy="669834"/>
          </a:xfrm>
          <a:prstGeom prst="rect">
            <a:avLst/>
          </a:prstGeom>
          <a:noFill/>
          <a:ln>
            <a:noFill/>
          </a:ln>
        </p:spPr>
        <p:txBody>
          <a:bodyPr vert="horz" wrap="square" lIns="91440" tIns="45720" rIns="91440" bIns="45720" numCol="1" anchor="ctr" anchorCtr="0" compatLnSpc="1">
            <a:prstTxWarp prst="textNoShape">
              <a:avLst/>
            </a:prstTxWarp>
          </a:bodyPr>
          <a:lstStyle>
            <a:lvl1pPr algn="l">
              <a:spcBef>
                <a:spcPts val="0"/>
              </a:spcBef>
              <a:spcAft>
                <a:spcPts val="0"/>
              </a:spcAft>
              <a:defRPr sz="2400" b="1">
                <a:solidFill>
                  <a:schemeClr val="tx2"/>
                </a:solidFill>
                <a:latin typeface="+mj-lt"/>
                <a:ea typeface="+mj-ea"/>
                <a:cs typeface="+mj-cs"/>
              </a:defRPr>
            </a:lvl1pPr>
            <a:lvl2pPr algn="l">
              <a:spcBef>
                <a:spcPts val="0"/>
              </a:spcBef>
              <a:spcAft>
                <a:spcPts val="0"/>
              </a:spcAft>
              <a:defRPr sz="2400" b="1">
                <a:solidFill>
                  <a:schemeClr val="tx2"/>
                </a:solidFill>
                <a:latin typeface="Arial"/>
              </a:defRPr>
            </a:lvl2pPr>
            <a:lvl3pPr algn="l">
              <a:spcBef>
                <a:spcPts val="0"/>
              </a:spcBef>
              <a:spcAft>
                <a:spcPts val="0"/>
              </a:spcAft>
              <a:defRPr sz="2400" b="1">
                <a:solidFill>
                  <a:schemeClr val="tx2"/>
                </a:solidFill>
                <a:latin typeface="Arial"/>
              </a:defRPr>
            </a:lvl3pPr>
            <a:lvl4pPr algn="l">
              <a:spcBef>
                <a:spcPts val="0"/>
              </a:spcBef>
              <a:spcAft>
                <a:spcPts val="0"/>
              </a:spcAft>
              <a:defRPr sz="2400" b="1">
                <a:solidFill>
                  <a:schemeClr val="tx2"/>
                </a:solidFill>
                <a:latin typeface="Arial"/>
              </a:defRPr>
            </a:lvl4pPr>
            <a:lvl5pPr algn="l">
              <a:spcBef>
                <a:spcPts val="0"/>
              </a:spcBef>
              <a:spcAft>
                <a:spcPts val="0"/>
              </a:spcAft>
              <a:defRPr sz="2400" b="1">
                <a:solidFill>
                  <a:schemeClr val="tx2"/>
                </a:solidFill>
                <a:latin typeface="Arial"/>
              </a:defRPr>
            </a:lvl5pPr>
            <a:lvl6pPr marL="457200" algn="l">
              <a:spcBef>
                <a:spcPts val="0"/>
              </a:spcBef>
              <a:spcAft>
                <a:spcPts val="0"/>
              </a:spcAft>
              <a:defRPr sz="2400" b="1">
                <a:solidFill>
                  <a:schemeClr val="tx2"/>
                </a:solidFill>
                <a:latin typeface="Arial"/>
              </a:defRPr>
            </a:lvl6pPr>
            <a:lvl7pPr marL="914400" algn="l">
              <a:spcBef>
                <a:spcPts val="0"/>
              </a:spcBef>
              <a:spcAft>
                <a:spcPts val="0"/>
              </a:spcAft>
              <a:defRPr sz="2400" b="1">
                <a:solidFill>
                  <a:schemeClr val="tx2"/>
                </a:solidFill>
                <a:latin typeface="Arial"/>
              </a:defRPr>
            </a:lvl7pPr>
            <a:lvl8pPr marL="1371600" algn="l">
              <a:spcBef>
                <a:spcPts val="0"/>
              </a:spcBef>
              <a:spcAft>
                <a:spcPts val="0"/>
              </a:spcAft>
              <a:defRPr sz="2400" b="1">
                <a:solidFill>
                  <a:schemeClr val="tx2"/>
                </a:solidFill>
                <a:latin typeface="Arial"/>
              </a:defRPr>
            </a:lvl8pPr>
            <a:lvl9pPr marL="1828800" algn="l">
              <a:spcBef>
                <a:spcPts val="0"/>
              </a:spcBef>
              <a:spcAft>
                <a:spcPts val="0"/>
              </a:spcAft>
              <a:defRPr sz="2400" b="1">
                <a:solidFill>
                  <a:schemeClr val="tx2"/>
                </a:solidFill>
                <a:latin typeface="Arial"/>
              </a:defRPr>
            </a:lvl9pPr>
          </a:lstStyle>
          <a:p>
            <a:pPr algn="r">
              <a:defRPr/>
            </a:pPr>
            <a:endParaRPr lang="de-DE" sz="1800" b="0">
              <a:latin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57201" y="273050"/>
            <a:ext cx="3008313" cy="1162050"/>
          </a:xfrm>
          <a:prstGeom prst="rect">
            <a:avLst/>
          </a:prstGeom>
        </p:spPr>
        <p:txBody>
          <a:bodyPr anchor="b"/>
          <a:lstStyle>
            <a:lvl1pPr algn="l">
              <a:defRPr sz="2000" b="1"/>
            </a:lvl1pPr>
          </a:lstStyle>
          <a:p>
            <a:pPr>
              <a:defRPr/>
            </a:pPr>
            <a:r>
              <a:rPr lang="de-DE"/>
              <a:t>Titelmasterformat durch Klicken bearbeiten</a:t>
            </a:r>
            <a:endParaRPr lang="de-AT"/>
          </a:p>
        </p:txBody>
      </p:sp>
      <p:sp>
        <p:nvSpPr>
          <p:cNvPr id="3" name="Inhaltsplatzhalter 2"/>
          <p:cNvSpPr>
            <a:spLocks noGrp="1"/>
          </p:cNvSpPr>
          <p:nvPr>
            <p:ph idx="1"/>
          </p:nvPr>
        </p:nvSpPr>
        <p:spPr bwMode="auto">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4" name="Textplatzhalter 3"/>
          <p:cNvSpPr>
            <a:spLocks noGrp="1"/>
          </p:cNvSpPr>
          <p:nvPr>
            <p:ph type="body" sz="half" idx="2"/>
          </p:nvPr>
        </p:nvSpPr>
        <p:spPr bwMode="auto">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de-DE"/>
              <a:t>Textmasterformat bearbeiten</a:t>
            </a:r>
            <a:endParaRPr/>
          </a:p>
        </p:txBody>
      </p:sp>
      <p:sp>
        <p:nvSpPr>
          <p:cNvPr id="5" name="Rectangle 4"/>
          <p:cNvSpPr>
            <a:spLocks noGrp="1" noChangeArrowheads="1"/>
          </p:cNvSpPr>
          <p:nvPr>
            <p:ph type="dt" sz="half" idx="10"/>
          </p:nvPr>
        </p:nvSpPr>
        <p:spPr bwMode="auto">
          <a:ln/>
        </p:spPr>
        <p:txBody>
          <a:bodyPr/>
          <a:lstStyle>
            <a:lvl1pPr>
              <a:defRPr/>
            </a:lvl1pPr>
          </a:lstStyle>
          <a:p>
            <a:pPr>
              <a:defRPr/>
            </a:pPr>
            <a:endParaRPr lang="de-AT"/>
          </a:p>
        </p:txBody>
      </p:sp>
      <p:sp>
        <p:nvSpPr>
          <p:cNvPr id="6" name="Rectangle 5"/>
          <p:cNvSpPr>
            <a:spLocks noGrp="1" noChangeArrowheads="1"/>
          </p:cNvSpPr>
          <p:nvPr>
            <p:ph type="ftr" sz="quarter" idx="11"/>
          </p:nvPr>
        </p:nvSpPr>
        <p:spPr bwMode="auto">
          <a:ln/>
        </p:spPr>
        <p:txBody>
          <a:bodyPr/>
          <a:lstStyle>
            <a:lvl1pPr>
              <a:defRPr/>
            </a:lvl1pPr>
          </a:lstStyle>
          <a:p>
            <a:pPr>
              <a:defRPr/>
            </a:pPr>
            <a:endParaRPr lang="de-AT"/>
          </a:p>
        </p:txBody>
      </p:sp>
      <p:sp>
        <p:nvSpPr>
          <p:cNvPr id="7" name="Slide Number Placeholder 6"/>
          <p:cNvSpPr>
            <a:spLocks noGrp="1" noChangeArrowheads="1"/>
          </p:cNvSpPr>
          <p:nvPr>
            <p:ph type="sldNum" sz="quarter" idx="12"/>
          </p:nvPr>
        </p:nvSpPr>
        <p:spPr bwMode="auto">
          <a:xfrm>
            <a:off x="8388673" y="880815"/>
            <a:ext cx="720080" cy="288032"/>
          </a:xfrm>
          <a:prstGeom prst="rect">
            <a:avLst/>
          </a:prstGeom>
          <a:ln/>
        </p:spPr>
        <p:txBody>
          <a:bodyPr/>
          <a:lstStyle>
            <a:lvl1pPr>
              <a:defRPr/>
            </a:lvl1pPr>
          </a:lstStyle>
          <a:p>
            <a:pPr>
              <a:defRPr/>
            </a:pPr>
            <a:fld id="{27A730A3-B87B-4DB9-96D6-2A8ED94F61E5}" type="slidenum">
              <a:rPr lang="de-AT"/>
              <a:t>‹Nr.›</a:t>
            </a:fld>
            <a:endParaRPr lang="de-A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picTx" preserve="1" userDrawn="1">
  <p:cSld name="Bild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1792288" y="4800600"/>
            <a:ext cx="5486400" cy="566738"/>
          </a:xfrm>
          <a:prstGeom prst="rect">
            <a:avLst/>
          </a:prstGeom>
        </p:spPr>
        <p:txBody>
          <a:bodyPr anchor="b"/>
          <a:lstStyle>
            <a:lvl1pPr algn="l">
              <a:defRPr sz="2000" b="1"/>
            </a:lvl1pPr>
          </a:lstStyle>
          <a:p>
            <a:pPr>
              <a:defRPr/>
            </a:pPr>
            <a:r>
              <a:rPr lang="de-DE"/>
              <a:t>Titelmasterformat durch Klicken bearbeiten</a:t>
            </a:r>
            <a:endParaRPr lang="de-AT"/>
          </a:p>
        </p:txBody>
      </p:sp>
      <p:sp>
        <p:nvSpPr>
          <p:cNvPr id="3" name="Bildplatzhalter 2"/>
          <p:cNvSpPr>
            <a:spLocks noGrp="1"/>
          </p:cNvSpPr>
          <p:nvPr>
            <p:ph type="pic" idx="1"/>
          </p:nvPr>
        </p:nvSpPr>
        <p:spPr bwMode="auto">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defRPr/>
            </a:pPr>
            <a:endParaRPr lang="de-AT"/>
          </a:p>
        </p:txBody>
      </p:sp>
      <p:sp>
        <p:nvSpPr>
          <p:cNvPr id="4" name="Textplatzhalter 3"/>
          <p:cNvSpPr>
            <a:spLocks noGrp="1"/>
          </p:cNvSpPr>
          <p:nvPr>
            <p:ph type="body" sz="half" idx="2"/>
          </p:nvPr>
        </p:nvSpPr>
        <p:spPr bwMode="auto">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de-DE"/>
              <a:t>Textmasterformat bearbeiten</a:t>
            </a:r>
            <a:endParaRPr/>
          </a:p>
        </p:txBody>
      </p:sp>
      <p:sp>
        <p:nvSpPr>
          <p:cNvPr id="5" name="Rectangle 4"/>
          <p:cNvSpPr>
            <a:spLocks noGrp="1" noChangeArrowheads="1"/>
          </p:cNvSpPr>
          <p:nvPr>
            <p:ph type="dt" sz="half" idx="10"/>
          </p:nvPr>
        </p:nvSpPr>
        <p:spPr bwMode="auto">
          <a:ln/>
        </p:spPr>
        <p:txBody>
          <a:bodyPr/>
          <a:lstStyle>
            <a:lvl1pPr>
              <a:defRPr/>
            </a:lvl1pPr>
          </a:lstStyle>
          <a:p>
            <a:pPr>
              <a:defRPr/>
            </a:pPr>
            <a:endParaRPr lang="de-AT"/>
          </a:p>
        </p:txBody>
      </p:sp>
      <p:sp>
        <p:nvSpPr>
          <p:cNvPr id="6" name="Rectangle 5"/>
          <p:cNvSpPr>
            <a:spLocks noGrp="1" noChangeArrowheads="1"/>
          </p:cNvSpPr>
          <p:nvPr>
            <p:ph type="ftr" sz="quarter" idx="11"/>
          </p:nvPr>
        </p:nvSpPr>
        <p:spPr bwMode="auto">
          <a:ln/>
        </p:spPr>
        <p:txBody>
          <a:bodyPr/>
          <a:lstStyle>
            <a:lvl1pPr>
              <a:defRPr/>
            </a:lvl1pPr>
          </a:lstStyle>
          <a:p>
            <a:pPr>
              <a:defRPr/>
            </a:pPr>
            <a:endParaRPr lang="de-AT"/>
          </a:p>
        </p:txBody>
      </p:sp>
      <p:sp>
        <p:nvSpPr>
          <p:cNvPr id="7" name="Slide Number Placeholder 6"/>
          <p:cNvSpPr>
            <a:spLocks noGrp="1" noChangeArrowheads="1"/>
          </p:cNvSpPr>
          <p:nvPr>
            <p:ph type="sldNum" sz="quarter" idx="12"/>
          </p:nvPr>
        </p:nvSpPr>
        <p:spPr bwMode="auto">
          <a:xfrm>
            <a:off x="8388673" y="880815"/>
            <a:ext cx="720080" cy="288032"/>
          </a:xfrm>
          <a:prstGeom prst="rect">
            <a:avLst/>
          </a:prstGeom>
          <a:ln/>
        </p:spPr>
        <p:txBody>
          <a:bodyPr/>
          <a:lstStyle>
            <a:lvl1pPr>
              <a:defRPr/>
            </a:lvl1pPr>
          </a:lstStyle>
          <a:p>
            <a:pPr>
              <a:defRPr/>
            </a:pPr>
            <a:fld id="{F34051F4-F849-47FF-A94A-B654EBF1C2DC}" type="slidenum">
              <a:rPr lang="de-AT"/>
              <a:t>‹Nr.›</a:t>
            </a:fld>
            <a:endParaRPr lang="de-A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vertTx" preserve="1" userDrawn="1">
  <p:cSld name="Titel und vertikaler Tex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68314" y="1268415"/>
            <a:ext cx="8280400" cy="504825"/>
          </a:xfrm>
          <a:prstGeom prst="rect">
            <a:avLst/>
          </a:prstGeom>
        </p:spPr>
        <p:txBody>
          <a:bodyPr/>
          <a:lstStyle/>
          <a:p>
            <a:pPr>
              <a:defRPr/>
            </a:pPr>
            <a:r>
              <a:rPr lang="de-DE"/>
              <a:t>Titelmasterformat durch Klicken bearbeiten</a:t>
            </a:r>
            <a:endParaRPr lang="de-AT"/>
          </a:p>
        </p:txBody>
      </p:sp>
      <p:sp>
        <p:nvSpPr>
          <p:cNvPr id="3" name="Vertikaler Textplatzhalter 2"/>
          <p:cNvSpPr>
            <a:spLocks noGrp="1"/>
          </p:cNvSpPr>
          <p:nvPr>
            <p:ph type="body" orient="vert" idx="1"/>
          </p:nvPr>
        </p:nvSpPr>
        <p:spPr bwMode="auto">
          <a:xfrm>
            <a:off x="468314" y="1989140"/>
            <a:ext cx="8280400" cy="4319587"/>
          </a:xfrm>
          <a:prstGeom prst="rect">
            <a:avLst/>
          </a:prstGeom>
        </p:spPr>
        <p:txBody>
          <a:bodyPr vert="eaVert"/>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4" name="Rectangle 4"/>
          <p:cNvSpPr>
            <a:spLocks noGrp="1" noChangeArrowheads="1"/>
          </p:cNvSpPr>
          <p:nvPr>
            <p:ph type="dt" sz="half" idx="10"/>
          </p:nvPr>
        </p:nvSpPr>
        <p:spPr bwMode="auto">
          <a:ln/>
        </p:spPr>
        <p:txBody>
          <a:bodyPr/>
          <a:lstStyle>
            <a:lvl1pPr>
              <a:defRPr/>
            </a:lvl1pPr>
          </a:lstStyle>
          <a:p>
            <a:pPr>
              <a:defRPr/>
            </a:pPr>
            <a:endParaRPr lang="de-AT"/>
          </a:p>
        </p:txBody>
      </p:sp>
      <p:sp>
        <p:nvSpPr>
          <p:cNvPr id="5" name="Rectangle 5"/>
          <p:cNvSpPr>
            <a:spLocks noGrp="1" noChangeArrowheads="1"/>
          </p:cNvSpPr>
          <p:nvPr>
            <p:ph type="ftr" sz="quarter" idx="11"/>
          </p:nvPr>
        </p:nvSpPr>
        <p:spPr bwMode="auto">
          <a:ln/>
        </p:spPr>
        <p:txBody>
          <a:bodyPr/>
          <a:lstStyle>
            <a:lvl1pPr>
              <a:defRPr/>
            </a:lvl1pPr>
          </a:lstStyle>
          <a:p>
            <a:pPr>
              <a:defRPr/>
            </a:pPr>
            <a:endParaRPr lang="de-AT"/>
          </a:p>
        </p:txBody>
      </p:sp>
      <p:sp>
        <p:nvSpPr>
          <p:cNvPr id="6" name="Rectangle 6"/>
          <p:cNvSpPr>
            <a:spLocks noGrp="1" noChangeArrowheads="1"/>
          </p:cNvSpPr>
          <p:nvPr>
            <p:ph type="sldNum" sz="quarter" idx="12"/>
          </p:nvPr>
        </p:nvSpPr>
        <p:spPr bwMode="auto">
          <a:xfrm>
            <a:off x="8388673" y="880815"/>
            <a:ext cx="720080" cy="288032"/>
          </a:xfrm>
          <a:prstGeom prst="rect">
            <a:avLst/>
          </a:prstGeom>
          <a:ln/>
        </p:spPr>
        <p:txBody>
          <a:bodyPr/>
          <a:lstStyle>
            <a:lvl1pPr>
              <a:defRPr/>
            </a:lvl1pPr>
          </a:lstStyle>
          <a:p>
            <a:pPr>
              <a:defRPr/>
            </a:pPr>
            <a:fld id="{89CE3F2B-C9C1-402B-86B0-86EC1B7C2740}" type="slidenum">
              <a:rPr lang="de-AT"/>
              <a:t>‹Nr.›</a:t>
            </a:fld>
            <a:endParaRPr lang="de-A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1027" name="Rectangle 3"/>
          <p:cNvSpPr>
            <a:spLocks noGrp="1" noChangeArrowheads="1"/>
          </p:cNvSpPr>
          <p:nvPr>
            <p:ph type="body" idx="1"/>
          </p:nvPr>
        </p:nvSpPr>
        <p:spPr bwMode="auto">
          <a:xfrm>
            <a:off x="468314" y="1989140"/>
            <a:ext cx="8280400" cy="4319587"/>
          </a:xfrm>
          <a:prstGeom prst="rect">
            <a:avLst/>
          </a:prstGeom>
          <a:noFill/>
          <a:ln>
            <a:noFill/>
          </a:ln>
        </p:spPr>
        <p:txBody>
          <a:bodyPr vert="horz" wrap="square" lIns="91440" tIns="45720" rIns="91440" bIns="45720" numCol="1" anchor="t" anchorCtr="0" compatLnSpc="1">
            <a:prstTxWarp prst="textNoShape">
              <a:avLst/>
            </a:prstTxWarp>
          </a:bodyPr>
          <a:lstStyle/>
          <a:p>
            <a:pPr lvl="0">
              <a:defRPr/>
            </a:pPr>
            <a:r>
              <a:rPr lang="de-AT"/>
              <a:t>Textmasterformate durch Klicken bearbeiten</a:t>
            </a:r>
            <a:endParaRPr/>
          </a:p>
          <a:p>
            <a:pPr lvl="1">
              <a:defRPr/>
            </a:pPr>
            <a:r>
              <a:rPr lang="de-AT"/>
              <a:t>Zweite Ebene</a:t>
            </a:r>
            <a:endParaRPr/>
          </a:p>
          <a:p>
            <a:pPr lvl="2">
              <a:defRPr/>
            </a:pPr>
            <a:r>
              <a:rPr lang="de-AT"/>
              <a:t>Dritte Ebene</a:t>
            </a:r>
            <a:endParaRPr/>
          </a:p>
          <a:p>
            <a:pPr lvl="3">
              <a:defRPr/>
            </a:pPr>
            <a:r>
              <a:rPr lang="de-AT"/>
              <a:t>Vierte Ebene</a:t>
            </a:r>
            <a:endParaRPr/>
          </a:p>
          <a:p>
            <a:pPr lvl="4">
              <a:defRPr/>
            </a:pPr>
            <a:r>
              <a:rPr lang="de-AT"/>
              <a:t>Fünfte Ebene</a:t>
            </a:r>
            <a:endParaRPr/>
          </a:p>
        </p:txBody>
      </p:sp>
      <p:sp>
        <p:nvSpPr>
          <p:cNvPr id="4100" name="Rectangle 4"/>
          <p:cNvSpPr>
            <a:spLocks noGrp="1" noChangeArrowheads="1"/>
          </p:cNvSpPr>
          <p:nvPr>
            <p:ph type="dt" sz="half" idx="2"/>
          </p:nvPr>
        </p:nvSpPr>
        <p:spPr bwMode="auto">
          <a:xfrm>
            <a:off x="900113" y="6524625"/>
            <a:ext cx="2133600" cy="1968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DDDDDD"/>
                </a:solidFill>
              </a:defRPr>
            </a:lvl1pPr>
          </a:lstStyle>
          <a:p>
            <a:pPr>
              <a:defRPr/>
            </a:pPr>
            <a:endParaRPr lang="de-AT"/>
          </a:p>
        </p:txBody>
      </p:sp>
      <p:sp>
        <p:nvSpPr>
          <p:cNvPr id="4101" name="Rectangle 5"/>
          <p:cNvSpPr>
            <a:spLocks noGrp="1" noChangeArrowheads="1"/>
          </p:cNvSpPr>
          <p:nvPr>
            <p:ph type="ftr" sz="quarter" idx="3"/>
          </p:nvPr>
        </p:nvSpPr>
        <p:spPr bwMode="auto">
          <a:xfrm>
            <a:off x="3344863" y="6524625"/>
            <a:ext cx="2895600" cy="1968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DDDDDD"/>
                </a:solidFill>
              </a:defRPr>
            </a:lvl1pPr>
          </a:lstStyle>
          <a:p>
            <a:pPr>
              <a:defRPr/>
            </a:pPr>
            <a:endParaRPr lang="de-AT"/>
          </a:p>
        </p:txBody>
      </p:sp>
      <p:sp>
        <p:nvSpPr>
          <p:cNvPr id="1031" name="Rectangle 2"/>
          <p:cNvSpPr>
            <a:spLocks noGrp="1" noChangeArrowheads="1"/>
          </p:cNvSpPr>
          <p:nvPr>
            <p:ph type="title"/>
          </p:nvPr>
        </p:nvSpPr>
        <p:spPr bwMode="auto">
          <a:xfrm>
            <a:off x="468314" y="1268415"/>
            <a:ext cx="8280400" cy="504825"/>
          </a:xfrm>
          <a:prstGeom prst="rect">
            <a:avLst/>
          </a:prstGeom>
          <a:noFill/>
          <a:ln>
            <a:noFill/>
          </a:ln>
        </p:spPr>
        <p:txBody>
          <a:bodyPr vert="horz" wrap="square" lIns="91440" tIns="45720" rIns="91440" bIns="45720" numCol="1" anchor="ctr" anchorCtr="0" compatLnSpc="1">
            <a:prstTxWarp prst="textNoShape">
              <a:avLst/>
            </a:prstTxWarp>
          </a:bodyPr>
          <a:lstStyle/>
          <a:p>
            <a:pPr lvl="0">
              <a:defRPr/>
            </a:pPr>
            <a:r>
              <a:rPr lang="de-AT"/>
              <a:t>Titelmasterformat durch Klicken bearbeiten</a:t>
            </a:r>
            <a:endParaRPr/>
          </a:p>
        </p:txBody>
      </p:sp>
      <p:sp>
        <p:nvSpPr>
          <p:cNvPr id="8" name="Rectangle 7"/>
          <p:cNvSpPr/>
          <p:nvPr userDrawn="1"/>
        </p:nvSpPr>
        <p:spPr bwMode="auto">
          <a:xfrm>
            <a:off x="1" y="2"/>
            <a:ext cx="9144000" cy="1204913"/>
          </a:xfrm>
          <a:prstGeom prst="rect">
            <a:avLst/>
          </a:prstGeom>
          <a:solidFill>
            <a:srgbClr val="1A3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AT" sz="1800"/>
          </a:p>
        </p:txBody>
      </p:sp>
      <p:pic>
        <p:nvPicPr>
          <p:cNvPr id="9" name="Picture 8"/>
          <p:cNvPicPr>
            <a:picLocks noChangeAspect="1"/>
          </p:cNvPicPr>
          <p:nvPr userDrawn="1"/>
        </p:nvPicPr>
        <p:blipFill>
          <a:blip r:embed="rId13"/>
          <a:stretch/>
        </p:blipFill>
        <p:spPr bwMode="auto">
          <a:xfrm>
            <a:off x="179513" y="200460"/>
            <a:ext cx="2427586" cy="74160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a:spcBef>
          <a:spcPts val="0"/>
        </a:spcBef>
        <a:spcAft>
          <a:spcPts val="0"/>
        </a:spcAft>
        <a:defRPr sz="2400" b="1">
          <a:solidFill>
            <a:schemeClr val="tx2"/>
          </a:solidFill>
          <a:latin typeface="+mj-lt"/>
          <a:ea typeface="+mj-ea"/>
          <a:cs typeface="+mj-cs"/>
        </a:defRPr>
      </a:lvl1pPr>
      <a:lvl2pPr algn="l">
        <a:spcBef>
          <a:spcPts val="0"/>
        </a:spcBef>
        <a:spcAft>
          <a:spcPts val="0"/>
        </a:spcAft>
        <a:defRPr sz="2400" b="1">
          <a:solidFill>
            <a:schemeClr val="tx2"/>
          </a:solidFill>
          <a:latin typeface="Arial"/>
        </a:defRPr>
      </a:lvl2pPr>
      <a:lvl3pPr algn="l">
        <a:spcBef>
          <a:spcPts val="0"/>
        </a:spcBef>
        <a:spcAft>
          <a:spcPts val="0"/>
        </a:spcAft>
        <a:defRPr sz="2400" b="1">
          <a:solidFill>
            <a:schemeClr val="tx2"/>
          </a:solidFill>
          <a:latin typeface="Arial"/>
        </a:defRPr>
      </a:lvl3pPr>
      <a:lvl4pPr algn="l">
        <a:spcBef>
          <a:spcPts val="0"/>
        </a:spcBef>
        <a:spcAft>
          <a:spcPts val="0"/>
        </a:spcAft>
        <a:defRPr sz="2400" b="1">
          <a:solidFill>
            <a:schemeClr val="tx2"/>
          </a:solidFill>
          <a:latin typeface="Arial"/>
        </a:defRPr>
      </a:lvl4pPr>
      <a:lvl5pPr algn="l">
        <a:spcBef>
          <a:spcPts val="0"/>
        </a:spcBef>
        <a:spcAft>
          <a:spcPts val="0"/>
        </a:spcAft>
        <a:defRPr sz="2400" b="1">
          <a:solidFill>
            <a:schemeClr val="tx2"/>
          </a:solidFill>
          <a:latin typeface="Arial"/>
        </a:defRPr>
      </a:lvl5pPr>
      <a:lvl6pPr marL="457200" algn="l">
        <a:spcBef>
          <a:spcPts val="0"/>
        </a:spcBef>
        <a:spcAft>
          <a:spcPts val="0"/>
        </a:spcAft>
        <a:defRPr sz="2400" b="1">
          <a:solidFill>
            <a:schemeClr val="tx2"/>
          </a:solidFill>
          <a:latin typeface="Arial"/>
        </a:defRPr>
      </a:lvl6pPr>
      <a:lvl7pPr marL="914400" algn="l">
        <a:spcBef>
          <a:spcPts val="0"/>
        </a:spcBef>
        <a:spcAft>
          <a:spcPts val="0"/>
        </a:spcAft>
        <a:defRPr sz="2400" b="1">
          <a:solidFill>
            <a:schemeClr val="tx2"/>
          </a:solidFill>
          <a:latin typeface="Arial"/>
        </a:defRPr>
      </a:lvl7pPr>
      <a:lvl8pPr marL="1371600" algn="l">
        <a:spcBef>
          <a:spcPts val="0"/>
        </a:spcBef>
        <a:spcAft>
          <a:spcPts val="0"/>
        </a:spcAft>
        <a:defRPr sz="2400" b="1">
          <a:solidFill>
            <a:schemeClr val="tx2"/>
          </a:solidFill>
          <a:latin typeface="Arial"/>
        </a:defRPr>
      </a:lvl8pPr>
      <a:lvl9pPr marL="1828800" algn="l">
        <a:spcBef>
          <a:spcPts val="0"/>
        </a:spcBef>
        <a:spcAft>
          <a:spcPts val="0"/>
        </a:spcAft>
        <a:defRPr sz="2400" b="1">
          <a:solidFill>
            <a:schemeClr val="tx2"/>
          </a:solidFill>
          <a:latin typeface="Arial"/>
        </a:defRPr>
      </a:lvl9pPr>
    </p:titleStyle>
    <p:bodyStyle>
      <a:lvl1pPr algn="l">
        <a:spcBef>
          <a:spcPts val="0"/>
        </a:spcBef>
        <a:spcAft>
          <a:spcPts val="0"/>
        </a:spcAft>
        <a:defRPr sz="2400" b="1">
          <a:solidFill>
            <a:schemeClr val="tx1"/>
          </a:solidFill>
          <a:latin typeface="+mn-lt"/>
          <a:ea typeface="+mn-ea"/>
          <a:cs typeface="+mn-cs"/>
        </a:defRPr>
      </a:lvl1pPr>
      <a:lvl2pPr marL="179388" algn="l">
        <a:lnSpc>
          <a:spcPct val="120000"/>
        </a:lnSpc>
        <a:spcBef>
          <a:spcPts val="0"/>
        </a:spcBef>
        <a:spcAft>
          <a:spcPts val="0"/>
        </a:spcAft>
        <a:defRPr sz="2000">
          <a:solidFill>
            <a:schemeClr val="tx1"/>
          </a:solidFill>
          <a:latin typeface="+mn-lt"/>
        </a:defRPr>
      </a:lvl2pPr>
      <a:lvl3pPr marL="358775" algn="l">
        <a:spcBef>
          <a:spcPts val="0"/>
        </a:spcBef>
        <a:spcAft>
          <a:spcPts val="0"/>
        </a:spcAft>
        <a:defRPr sz="2000">
          <a:solidFill>
            <a:schemeClr val="tx1"/>
          </a:solidFill>
          <a:latin typeface="+mn-lt"/>
        </a:defRPr>
      </a:lvl3pPr>
      <a:lvl4pPr marL="538163" algn="l">
        <a:spcBef>
          <a:spcPts val="0"/>
        </a:spcBef>
        <a:spcAft>
          <a:spcPts val="0"/>
        </a:spcAft>
        <a:defRPr sz="2000">
          <a:solidFill>
            <a:schemeClr val="tx1"/>
          </a:solidFill>
          <a:latin typeface="+mn-lt"/>
        </a:defRPr>
      </a:lvl4pPr>
      <a:lvl5pPr marL="717550" algn="l">
        <a:spcBef>
          <a:spcPts val="0"/>
        </a:spcBef>
        <a:spcAft>
          <a:spcPts val="0"/>
        </a:spcAft>
        <a:defRPr sz="2000">
          <a:solidFill>
            <a:schemeClr val="tx1"/>
          </a:solidFill>
          <a:latin typeface="+mn-lt"/>
        </a:defRPr>
      </a:lvl5pPr>
      <a:lvl6pPr marL="1174750" algn="l">
        <a:spcBef>
          <a:spcPts val="0"/>
        </a:spcBef>
        <a:spcAft>
          <a:spcPts val="0"/>
        </a:spcAft>
        <a:defRPr sz="2000">
          <a:solidFill>
            <a:schemeClr val="tx1"/>
          </a:solidFill>
          <a:latin typeface="+mn-lt"/>
        </a:defRPr>
      </a:lvl6pPr>
      <a:lvl7pPr marL="1631950" algn="l">
        <a:spcBef>
          <a:spcPts val="0"/>
        </a:spcBef>
        <a:spcAft>
          <a:spcPts val="0"/>
        </a:spcAft>
        <a:defRPr sz="2000">
          <a:solidFill>
            <a:schemeClr val="tx1"/>
          </a:solidFill>
          <a:latin typeface="+mn-lt"/>
        </a:defRPr>
      </a:lvl7pPr>
      <a:lvl8pPr marL="2089150" algn="l">
        <a:spcBef>
          <a:spcPts val="0"/>
        </a:spcBef>
        <a:spcAft>
          <a:spcPts val="0"/>
        </a:spcAft>
        <a:defRPr sz="2000">
          <a:solidFill>
            <a:schemeClr val="tx1"/>
          </a:solidFill>
          <a:latin typeface="+mn-lt"/>
        </a:defRPr>
      </a:lvl8pPr>
      <a:lvl9pPr marL="2546350" algn="l">
        <a:spcBef>
          <a:spcPts val="0"/>
        </a:spcBef>
        <a:spcAft>
          <a:spcPts val="0"/>
        </a:spcAft>
        <a:defRPr sz="2000">
          <a:solidFill>
            <a:schemeClr val="tx1"/>
          </a:solidFill>
          <a:latin typeface="+mn-lt"/>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oldtimerfakten.at/"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16131" y="764704"/>
            <a:ext cx="6040884" cy="3024336"/>
          </a:xfrm>
          <a:prstGeom prst="rect">
            <a:avLst/>
          </a:prstGeom>
        </p:spPr>
        <p:txBody>
          <a:bodyPr/>
          <a:lstStyle/>
          <a:p>
            <a:pPr algn="ctr">
              <a:defRPr/>
            </a:pPr>
            <a:r>
              <a:rPr lang="de-DE" sz="4400" b="0"/>
              <a:t>Klassische Automobile im Österreichischen Recht</a:t>
            </a:r>
            <a:endParaRPr lang="de-AT" sz="4400" b="0"/>
          </a:p>
        </p:txBody>
      </p:sp>
      <p:sp>
        <p:nvSpPr>
          <p:cNvPr id="4" name="Textfeld 3"/>
          <p:cNvSpPr txBox="1"/>
          <p:nvPr/>
        </p:nvSpPr>
        <p:spPr bwMode="auto">
          <a:xfrm>
            <a:off x="-10616" y="4365104"/>
            <a:ext cx="4806040" cy="477054"/>
          </a:xfrm>
          <a:prstGeom prst="rect">
            <a:avLst/>
          </a:prstGeom>
          <a:noFill/>
        </p:spPr>
        <p:txBody>
          <a:bodyPr wrap="square" rtlCol="0" anchor="t">
            <a:spAutoFit/>
          </a:bodyPr>
          <a:lstStyle/>
          <a:p>
            <a:pPr lvl="0" algn="l">
              <a:defRPr/>
            </a:pPr>
            <a:r>
              <a:rPr lang="de-DE" sz="1400">
                <a:solidFill>
                  <a:srgbClr val="06355F"/>
                </a:solidFill>
                <a:latin typeface="Roboto Cn"/>
                <a:ea typeface="Roboto Cn"/>
                <a:cs typeface="Arial"/>
              </a:rPr>
              <a:t>ao Univ.-Prof. Mag. Dr. </a:t>
            </a:r>
            <a:r>
              <a:rPr lang="de-DE" sz="1400" b="1">
                <a:solidFill>
                  <a:srgbClr val="06355F"/>
                </a:solidFill>
                <a:latin typeface="Roboto Cn"/>
                <a:ea typeface="Roboto Cn"/>
                <a:cs typeface="Arial"/>
              </a:rPr>
              <a:t>Christian Piska</a:t>
            </a:r>
            <a:endParaRPr lang="de-DE" sz="1400">
              <a:solidFill>
                <a:srgbClr val="06355F"/>
              </a:solidFill>
              <a:latin typeface="Roboto Cn"/>
              <a:ea typeface="Roboto Cn"/>
              <a:cs typeface="Arial"/>
            </a:endParaRPr>
          </a:p>
          <a:p>
            <a:pPr lvl="0" algn="l">
              <a:defRPr/>
            </a:pPr>
            <a:endParaRPr lang="de-AT" sz="1100" b="1">
              <a:solidFill>
                <a:srgbClr val="FFFFFF"/>
              </a:solidFill>
              <a:latin typeface="Roboto Cn"/>
              <a:ea typeface="Roboto Cn"/>
              <a:cs typeface="Arial"/>
            </a:endParaRPr>
          </a:p>
        </p:txBody>
      </p:sp>
      <p:pic>
        <p:nvPicPr>
          <p:cNvPr id="7" name="Picture 6" descr="A close up of a logo&#10;&#10;Description automatically generated"/>
          <p:cNvPicPr>
            <a:picLocks noChangeAspect="1"/>
          </p:cNvPicPr>
          <p:nvPr/>
        </p:nvPicPr>
        <p:blipFill>
          <a:blip r:embed="rId2"/>
          <a:stretch/>
        </p:blipFill>
        <p:spPr bwMode="auto">
          <a:xfrm>
            <a:off x="4076136" y="88402"/>
            <a:ext cx="1807672" cy="903836"/>
          </a:xfrm>
          <a:prstGeom prst="rect">
            <a:avLst/>
          </a:prstGeom>
        </p:spPr>
      </p:pic>
      <p:sp>
        <p:nvSpPr>
          <p:cNvPr id="3" name="Textfeld 2"/>
          <p:cNvSpPr txBox="1"/>
          <p:nvPr/>
        </p:nvSpPr>
        <p:spPr bwMode="auto">
          <a:xfrm>
            <a:off x="179512" y="3789040"/>
            <a:ext cx="2592288" cy="369332"/>
          </a:xfrm>
          <a:prstGeom prst="rect">
            <a:avLst/>
          </a:prstGeom>
          <a:noFill/>
        </p:spPr>
        <p:txBody>
          <a:bodyPr wrap="square" rtlCol="0">
            <a:spAutoFit/>
          </a:bodyPr>
          <a:lstStyle/>
          <a:p>
            <a:pPr algn="r">
              <a:defRPr/>
            </a:pPr>
            <a:r>
              <a:rPr lang="de-DE">
                <a:solidFill>
                  <a:srgbClr val="06355F"/>
                </a:solidFill>
                <a:latin typeface="Calibri"/>
              </a:rPr>
              <a:t>Verkehrsrechtstag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Beirat für historische Fahrzeuge</a:t>
            </a:r>
            <a:endParaRPr/>
          </a:p>
        </p:txBody>
      </p:sp>
      <p:sp>
        <p:nvSpPr>
          <p:cNvPr id="3" name="Inhaltsplatzhalter 2"/>
          <p:cNvSpPr>
            <a:spLocks noGrp="1"/>
          </p:cNvSpPr>
          <p:nvPr>
            <p:ph idx="1"/>
          </p:nvPr>
        </p:nvSpPr>
        <p:spPr bwMode="auto">
          <a:xfrm>
            <a:off x="468313" y="2277767"/>
            <a:ext cx="8280400" cy="4319587"/>
          </a:xfrm>
        </p:spPr>
        <p:txBody>
          <a:bodyPr/>
          <a:lstStyle/>
          <a:p>
            <a:pPr>
              <a:defRPr/>
            </a:pPr>
            <a:r>
              <a:rPr lang="de-DE"/>
              <a:t>	Zusammensetzung gem § 131b Abs 2 KFG:</a:t>
            </a:r>
            <a:endParaRPr/>
          </a:p>
          <a:p>
            <a:pPr>
              <a:defRPr/>
            </a:pPr>
            <a:r>
              <a:rPr lang="de-DE" sz="1800" b="0"/>
              <a:t>1. drei Vertretern des Bundesministeriums für Wissenschaft und Verkehr und</a:t>
            </a:r>
            <a:endParaRPr/>
          </a:p>
          <a:p>
            <a:pPr>
              <a:defRPr/>
            </a:pPr>
            <a:r>
              <a:rPr lang="de-DE" sz="1800" b="0"/>
              <a:t>2. je einem Vertreter</a:t>
            </a:r>
            <a:endParaRPr/>
          </a:p>
          <a:p>
            <a:pPr marL="342900" indent="-342900">
              <a:buFont typeface="Arial"/>
              <a:buChar char="•"/>
              <a:defRPr/>
            </a:pPr>
            <a:r>
              <a:rPr lang="de-DE" sz="1800" b="0"/>
              <a:t>des Bundesministeriums für Umwelt, Jugend und Familie, der Bundesarbeitskammer,</a:t>
            </a:r>
            <a:endParaRPr/>
          </a:p>
          <a:p>
            <a:pPr marL="342900" indent="-342900">
              <a:buFont typeface="Arial"/>
              <a:buChar char="•"/>
              <a:defRPr/>
            </a:pPr>
            <a:r>
              <a:rPr lang="de-DE" sz="1800" b="0"/>
              <a:t>der Wirtschaftskammer Österreich,</a:t>
            </a:r>
            <a:endParaRPr/>
          </a:p>
          <a:p>
            <a:pPr marL="342900" indent="-342900">
              <a:buFont typeface="Arial"/>
              <a:buChar char="•"/>
              <a:defRPr/>
            </a:pPr>
            <a:r>
              <a:rPr lang="de-DE" sz="1800" b="0"/>
              <a:t>der Vereine von Fahrzeugbesitzern, die im Kraftfahrbeirat vertreten sind,</a:t>
            </a:r>
            <a:endParaRPr/>
          </a:p>
          <a:p>
            <a:pPr marL="342900" indent="-342900">
              <a:buFont typeface="Arial"/>
              <a:buChar char="•"/>
              <a:defRPr/>
            </a:pPr>
            <a:r>
              <a:rPr lang="de-DE" sz="1800" b="0"/>
              <a:t>der Interessenkreise Versicherungsunternehmungen und Fahrzeugindustrie,</a:t>
            </a:r>
            <a:endParaRPr/>
          </a:p>
          <a:p>
            <a:pPr marL="342900" indent="-342900">
              <a:buFont typeface="Arial"/>
              <a:buChar char="•"/>
              <a:defRPr/>
            </a:pPr>
            <a:r>
              <a:rPr lang="de-DE" sz="1800" b="0"/>
              <a:t>von Vereinigungen, die sich mit der Erhaltung und Förderung historischer Fahrzeuge befassen,</a:t>
            </a:r>
            <a:endParaRPr/>
          </a:p>
          <a:p>
            <a:pPr marL="342900" indent="-342900">
              <a:buFont typeface="Arial"/>
              <a:buChar char="•"/>
              <a:defRPr/>
            </a:pPr>
            <a:r>
              <a:rPr lang="de-DE" sz="1800" b="0"/>
              <a:t>der Sachverständigen gemäß § 125 bei den Ämtern der Landesregierungen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Beirat für historische Fahrzeuge</a:t>
            </a:r>
            <a:endParaRPr/>
          </a:p>
        </p:txBody>
      </p:sp>
      <p:sp>
        <p:nvSpPr>
          <p:cNvPr id="3" name="Inhaltsplatzhalter 2"/>
          <p:cNvSpPr>
            <a:spLocks noGrp="1"/>
          </p:cNvSpPr>
          <p:nvPr>
            <p:ph idx="1"/>
          </p:nvPr>
        </p:nvSpPr>
        <p:spPr bwMode="auto">
          <a:xfrm>
            <a:off x="603625" y="2276872"/>
            <a:ext cx="7784801" cy="4320480"/>
          </a:xfrm>
        </p:spPr>
        <p:txBody>
          <a:bodyPr/>
          <a:lstStyle/>
          <a:p>
            <a:pPr marL="342900" indent="-342900">
              <a:buFont typeface="Arial"/>
              <a:buChar char="•"/>
              <a:defRPr/>
            </a:pPr>
            <a:r>
              <a:rPr lang="de-DE" b="0"/>
              <a:t>Kann Empfehlungen betreffend Erhaltungswürdigkeit und Erhaltungszustand von nicht in der Liste eingetragenen Fahrzeugen abgeben und die Liste ergänzen</a:t>
            </a:r>
            <a:endParaRPr/>
          </a:p>
          <a:p>
            <a:pPr marL="342900" indent="-342900">
              <a:buFont typeface="Arial"/>
              <a:buChar char="•"/>
              <a:defRPr/>
            </a:pPr>
            <a:r>
              <a:rPr lang="de-DE" b="0"/>
              <a:t>Muss bei Beurteilung der Erhaltenswürdigkeit auch auf mögliche negative Umweltauswirkungen bestimmter Kfz-Bauarten bedacht nehmen</a:t>
            </a:r>
            <a:endParaRPr/>
          </a:p>
          <a:p>
            <a:pPr marL="342900" indent="-342900">
              <a:buFont typeface="Arial"/>
              <a:buChar char="•"/>
              <a:defRPr/>
            </a:pPr>
            <a:r>
              <a:rPr lang="de-DE" b="0"/>
              <a:t>Tagt bei Bedarf</a:t>
            </a:r>
            <a:endParaRPr/>
          </a:p>
          <a:p>
            <a:pPr marL="342900" indent="-342900">
              <a:buFont typeface="Arial"/>
              <a:buChar char="•"/>
              <a:defRPr/>
            </a:pPr>
            <a:r>
              <a:rPr lang="de-DE" b="0"/>
              <a:t>Tätigkeit unentgeltlich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Exkurs: Dynamische Verweisung? </a:t>
            </a:r>
            <a:endParaRPr/>
          </a:p>
        </p:txBody>
      </p:sp>
      <p:sp>
        <p:nvSpPr>
          <p:cNvPr id="3" name="Inhaltsplatzhalter 2"/>
          <p:cNvSpPr>
            <a:spLocks noGrp="1"/>
          </p:cNvSpPr>
          <p:nvPr>
            <p:ph idx="1"/>
          </p:nvPr>
        </p:nvSpPr>
        <p:spPr bwMode="auto"/>
        <p:txBody>
          <a:bodyPr/>
          <a:lstStyle/>
          <a:p>
            <a:pPr>
              <a:defRPr/>
            </a:pPr>
            <a:r>
              <a:rPr lang="de-DE"/>
              <a:t>Gesetzgeber  Beirat</a:t>
            </a:r>
            <a:endParaRPr/>
          </a:p>
          <a:p>
            <a:pPr>
              <a:defRPr/>
            </a:pPr>
            <a:r>
              <a:rPr lang="de-DE" b="0"/>
              <a:t>Dynamische Verweisung verfassungswidrig wenn auf fremde Normsetzungsautorität verwiesen wird</a:t>
            </a:r>
            <a:endParaRPr/>
          </a:p>
          <a:p>
            <a:pPr>
              <a:defRPr/>
            </a:pPr>
            <a:endParaRPr lang="de-DE"/>
          </a:p>
          <a:p>
            <a:pPr>
              <a:defRPr/>
            </a:pPr>
            <a:r>
              <a:rPr lang="de-DE" b="0"/>
              <a:t>Hier wohl </a:t>
            </a:r>
            <a:r>
              <a:rPr lang="de-DE"/>
              <a:t>bloße Tatbestandswirkung </a:t>
            </a:r>
            <a:r>
              <a:rPr lang="de-DE" b="0"/>
              <a:t>(Vorfrage) der Eintragung in die Liste  </a:t>
            </a:r>
            <a:r>
              <a:rPr lang="de-DE"/>
              <a:t>Verfassungsrechtlich unbedenklich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Wer repräsentiert die Szene?</a:t>
            </a:r>
            <a:endParaRPr/>
          </a:p>
        </p:txBody>
      </p:sp>
      <p:sp>
        <p:nvSpPr>
          <p:cNvPr id="3" name="Inhaltsplatzhalter 2"/>
          <p:cNvSpPr>
            <a:spLocks noGrp="1"/>
          </p:cNvSpPr>
          <p:nvPr>
            <p:ph idx="1"/>
          </p:nvPr>
        </p:nvSpPr>
        <p:spPr bwMode="auto"/>
        <p:txBody>
          <a:bodyPr/>
          <a:lstStyle/>
          <a:p>
            <a:pPr>
              <a:defRPr/>
            </a:pPr>
            <a:r>
              <a:rPr lang="de-DE"/>
              <a:t>ÖGHK </a:t>
            </a:r>
            <a:r>
              <a:rPr lang="de-DE" b="0"/>
              <a:t>–</a:t>
            </a:r>
            <a:r>
              <a:rPr lang="de-DE"/>
              <a:t> </a:t>
            </a:r>
            <a:r>
              <a:rPr lang="de-DE" b="0"/>
              <a:t>Österreichische Gesellschaft für historische Kraftfahrzeuge</a:t>
            </a:r>
            <a:endParaRPr/>
          </a:p>
          <a:p>
            <a:pPr>
              <a:defRPr/>
            </a:pPr>
            <a:endParaRPr lang="de-DE"/>
          </a:p>
          <a:p>
            <a:pPr>
              <a:defRPr/>
            </a:pPr>
            <a:r>
              <a:rPr lang="de-DE"/>
              <a:t>ÖMVV </a:t>
            </a:r>
            <a:r>
              <a:rPr lang="de-DE" b="0"/>
              <a:t>–</a:t>
            </a:r>
            <a:r>
              <a:rPr lang="de-DE"/>
              <a:t> </a:t>
            </a:r>
            <a:r>
              <a:rPr lang="de-DE" b="0"/>
              <a:t>Österreichischer Motor-Veteranen-Verband</a:t>
            </a:r>
            <a:endParaRPr/>
          </a:p>
          <a:p>
            <a:pPr>
              <a:defRPr/>
            </a:pPr>
            <a:endParaRPr lang="de-DE"/>
          </a:p>
          <a:p>
            <a:pPr>
              <a:defRPr/>
            </a:pPr>
            <a:endParaRPr lang="de-DE"/>
          </a:p>
          <a:p>
            <a:pPr>
              <a:defRPr/>
            </a:pPr>
            <a:r>
              <a:rPr lang="de-DE"/>
              <a:t>AVCA </a:t>
            </a:r>
            <a:r>
              <a:rPr lang="de-DE" b="0"/>
              <a:t>– Automobil Veteranen Club Austria</a:t>
            </a:r>
            <a:endParaRPr/>
          </a:p>
          <a:p>
            <a:pPr>
              <a:defRPr/>
            </a:pPr>
            <a:endParaRPr lang="de-DE"/>
          </a:p>
          <a:p>
            <a:pPr>
              <a:defRPr/>
            </a:pPr>
            <a:r>
              <a:rPr lang="de-DE"/>
              <a:t>ÖMVC </a:t>
            </a:r>
            <a:r>
              <a:rPr lang="de-DE" b="0"/>
              <a:t>– Österreichischer Motor Veteranen Club</a:t>
            </a:r>
            <a:endParaRPr/>
          </a:p>
          <a:p>
            <a:pPr>
              <a:defRPr/>
            </a:pPr>
            <a:endParaRPr lang="de-DE"/>
          </a:p>
          <a:p>
            <a:pPr>
              <a:defRPr/>
            </a:pPr>
            <a:endParaRPr lang="de-DE"/>
          </a:p>
        </p:txBody>
      </p:sp>
      <p:pic>
        <p:nvPicPr>
          <p:cNvPr id="4" name="Grafik 3"/>
          <p:cNvPicPr>
            <a:picLocks noChangeAspect="1"/>
          </p:cNvPicPr>
          <p:nvPr/>
        </p:nvPicPr>
        <p:blipFill>
          <a:blip r:embed="rId2"/>
          <a:stretch/>
        </p:blipFill>
        <p:spPr bwMode="auto">
          <a:xfrm>
            <a:off x="3999966" y="2663680"/>
            <a:ext cx="917418" cy="917418"/>
          </a:xfrm>
          <a:prstGeom prst="ellipse">
            <a:avLst/>
          </a:prstGeom>
        </p:spPr>
      </p:pic>
      <p:pic>
        <p:nvPicPr>
          <p:cNvPr id="5" name="Grafik 4"/>
          <p:cNvPicPr>
            <a:picLocks noChangeAspect="1"/>
          </p:cNvPicPr>
          <p:nvPr/>
        </p:nvPicPr>
        <p:blipFill>
          <a:blip r:embed="rId3"/>
          <a:srcRect l="10626" t="16925" r="12200" b="23226"/>
          <a:stretch/>
        </p:blipFill>
        <p:spPr bwMode="auto">
          <a:xfrm>
            <a:off x="3851922" y="3967013"/>
            <a:ext cx="1213511" cy="941090"/>
          </a:xfrm>
          <a:prstGeom prst="ellipse">
            <a:avLst/>
          </a:prstGeom>
        </p:spPr>
      </p:pic>
      <p:pic>
        <p:nvPicPr>
          <p:cNvPr id="7" name="Grafik 6"/>
          <p:cNvPicPr>
            <a:picLocks noChangeAspect="1"/>
          </p:cNvPicPr>
          <p:nvPr/>
        </p:nvPicPr>
        <p:blipFill>
          <a:blip r:embed="rId4"/>
          <a:stretch/>
        </p:blipFill>
        <p:spPr bwMode="auto">
          <a:xfrm>
            <a:off x="6878873" y="4304222"/>
            <a:ext cx="1221335" cy="1207765"/>
          </a:xfrm>
          <a:prstGeom prst="rect">
            <a:avLst/>
          </a:prstGeom>
        </p:spPr>
      </p:pic>
      <p:pic>
        <p:nvPicPr>
          <p:cNvPr id="8" name="Grafik 7"/>
          <p:cNvPicPr>
            <a:picLocks noChangeAspect="1"/>
          </p:cNvPicPr>
          <p:nvPr/>
        </p:nvPicPr>
        <p:blipFill>
          <a:blip r:embed="rId5"/>
          <a:stretch/>
        </p:blipFill>
        <p:spPr bwMode="auto">
          <a:xfrm>
            <a:off x="8006874" y="5511985"/>
            <a:ext cx="1116591" cy="12217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Wer repräsentiert die Szene?</a:t>
            </a:r>
            <a:endParaRPr/>
          </a:p>
        </p:txBody>
      </p:sp>
      <p:sp>
        <p:nvSpPr>
          <p:cNvPr id="3" name="Inhaltsplatzhalter 2"/>
          <p:cNvSpPr>
            <a:spLocks noGrp="1"/>
          </p:cNvSpPr>
          <p:nvPr>
            <p:ph idx="1"/>
          </p:nvPr>
        </p:nvSpPr>
        <p:spPr bwMode="auto"/>
        <p:txBody>
          <a:bodyPr/>
          <a:lstStyle/>
          <a:p>
            <a:pPr>
              <a:defRPr/>
            </a:pPr>
            <a:r>
              <a:rPr lang="de-DE"/>
              <a:t> KHMÖ – Kuratorium Historische Mobilität Österreich als „Dachverband“</a:t>
            </a:r>
            <a:endParaRPr/>
          </a:p>
          <a:p>
            <a:pPr marL="701675" lvl="2" indent="-342900">
              <a:buFont typeface="Symbol"/>
              <a:buChar char="-"/>
              <a:defRPr/>
            </a:pPr>
            <a:r>
              <a:rPr lang="de-DE"/>
              <a:t>Anerkannte „Interessenvertretung“</a:t>
            </a:r>
            <a:endParaRPr/>
          </a:p>
          <a:p>
            <a:pPr marL="701675" lvl="2" indent="-342900">
              <a:buFont typeface="Symbol"/>
              <a:buChar char="-"/>
              <a:defRPr/>
            </a:pPr>
            <a:r>
              <a:rPr lang="de-DE"/>
              <a:t>Von Ministerien mit entsprechenden Informationen und Unterlagen versorgt</a:t>
            </a:r>
            <a:endParaRPr/>
          </a:p>
          <a:p>
            <a:pPr>
              <a:defRPr/>
            </a:pPr>
            <a:endParaRPr lang="de-DE"/>
          </a:p>
        </p:txBody>
      </p:sp>
      <p:pic>
        <p:nvPicPr>
          <p:cNvPr id="4" name="Grafik 3"/>
          <p:cNvPicPr>
            <a:picLocks noChangeAspect="1"/>
          </p:cNvPicPr>
          <p:nvPr/>
        </p:nvPicPr>
        <p:blipFill>
          <a:blip r:embed="rId2"/>
          <a:stretch/>
        </p:blipFill>
        <p:spPr bwMode="auto">
          <a:xfrm>
            <a:off x="1673679" y="4437558"/>
            <a:ext cx="5869671" cy="201814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fr-FR"/>
              <a:t>Fédération Internationale des Véhicules Anciens (</a:t>
            </a:r>
            <a:r>
              <a:rPr lang="de-DE"/>
              <a:t>FIVA)</a:t>
            </a:r>
            <a:endParaRPr/>
          </a:p>
        </p:txBody>
      </p:sp>
      <p:sp>
        <p:nvSpPr>
          <p:cNvPr id="3" name="Inhaltsplatzhalter 2"/>
          <p:cNvSpPr>
            <a:spLocks noGrp="1"/>
          </p:cNvSpPr>
          <p:nvPr>
            <p:ph idx="1"/>
          </p:nvPr>
        </p:nvSpPr>
        <p:spPr bwMode="auto"/>
        <p:txBody>
          <a:bodyPr/>
          <a:lstStyle/>
          <a:p>
            <a:pPr marL="342900" indent="-342900">
              <a:buFont typeface="Arial"/>
              <a:buChar char="•"/>
              <a:defRPr/>
            </a:pPr>
            <a:r>
              <a:rPr lang="de-DE"/>
              <a:t>Weltverband des Oldtimerclubs</a:t>
            </a:r>
            <a:endParaRPr/>
          </a:p>
          <a:p>
            <a:pPr marL="342900" indent="-342900">
              <a:buFont typeface="Arial"/>
              <a:buChar char="•"/>
              <a:defRPr/>
            </a:pPr>
            <a:r>
              <a:rPr lang="de-DE"/>
              <a:t>Mitgliedsorganisationen aus über 75 Ländern</a:t>
            </a:r>
            <a:endParaRPr/>
          </a:p>
          <a:p>
            <a:pPr marL="701675" lvl="2" indent="-342900">
              <a:buFont typeface="Symbol"/>
              <a:buChar char="-"/>
              <a:defRPr/>
            </a:pPr>
            <a:r>
              <a:rPr lang="de-DE"/>
              <a:t>Österreich: 	Authorised National Federation (ANF): ÖMVV</a:t>
            </a:r>
            <a:endParaRPr/>
          </a:p>
          <a:p>
            <a:pPr lvl="2">
              <a:defRPr/>
            </a:pPr>
            <a:r>
              <a:rPr lang="de-DE"/>
              <a:t>		  	Members: AVCA, ÖMVC</a:t>
            </a:r>
            <a:endParaRPr/>
          </a:p>
          <a:p>
            <a:pPr marL="342900" indent="-342900">
              <a:buFont typeface="Arial"/>
              <a:buChar char="•"/>
              <a:defRPr/>
            </a:pPr>
            <a:r>
              <a:rPr lang="de-DE"/>
              <a:t>Ziele: </a:t>
            </a:r>
            <a:endParaRPr/>
          </a:p>
          <a:p>
            <a:pPr marL="701675" lvl="2" indent="-342900">
              <a:buFont typeface="Symbol"/>
              <a:buChar char="-"/>
              <a:defRPr/>
            </a:pPr>
            <a:r>
              <a:rPr lang="de-DE"/>
              <a:t>Förderung weltweiter Freundschaft und gegenseitiges Verständnis durch Unterstützung und Mithilfe in Anlässen für historische Fahrzeuge</a:t>
            </a:r>
            <a:endParaRPr/>
          </a:p>
          <a:p>
            <a:pPr marL="701675" lvl="2" indent="-342900">
              <a:buFont typeface="Symbol"/>
              <a:buChar char="-"/>
              <a:defRPr/>
            </a:pPr>
            <a:r>
              <a:rPr lang="de-DE"/>
              <a:t>Erhaltung eines wichtigen Teils unserer Industriegeschichte durch die Verteidigung des Rechtes, historische Fahrzeuge weltweit auf öffentlichen Straßen zu fahren.</a:t>
            </a:r>
            <a:endParaRPr/>
          </a:p>
          <a:p>
            <a:pPr marL="342900" indent="-342900">
              <a:buFont typeface="Arial"/>
              <a:buChar char="•"/>
              <a:defRPr/>
            </a:pPr>
            <a:r>
              <a:rPr lang="de-DE"/>
              <a:t>NGO-Partner der UNESCO mit Beraterstatus</a:t>
            </a:r>
            <a:endParaRPr/>
          </a:p>
        </p:txBody>
      </p:sp>
      <p:pic>
        <p:nvPicPr>
          <p:cNvPr id="4" name="Grafik 3"/>
          <p:cNvPicPr>
            <a:picLocks noChangeAspect="1"/>
          </p:cNvPicPr>
          <p:nvPr/>
        </p:nvPicPr>
        <p:blipFill>
          <a:blip r:embed="rId2"/>
          <a:stretch/>
        </p:blipFill>
        <p:spPr bwMode="auto">
          <a:xfrm>
            <a:off x="7380314" y="1988840"/>
            <a:ext cx="1558173" cy="94529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Rechtsquellen für historische Fahrzeuge</a:t>
            </a:r>
            <a:endParaRPr/>
          </a:p>
        </p:txBody>
      </p:sp>
      <p:sp>
        <p:nvSpPr>
          <p:cNvPr id="3" name="Inhaltsplatzhalter 2"/>
          <p:cNvSpPr>
            <a:spLocks noGrp="1"/>
          </p:cNvSpPr>
          <p:nvPr>
            <p:ph idx="1"/>
          </p:nvPr>
        </p:nvSpPr>
        <p:spPr bwMode="auto"/>
        <p:txBody>
          <a:bodyPr/>
          <a:lstStyle/>
          <a:p>
            <a:pPr marL="342900" indent="-342900">
              <a:buFont typeface="Arial"/>
              <a:buChar char="•"/>
              <a:defRPr/>
            </a:pPr>
            <a:r>
              <a:rPr lang="de-DE"/>
              <a:t>Sonderbestimmungen im KFG </a:t>
            </a:r>
            <a:endParaRPr/>
          </a:p>
          <a:p>
            <a:pPr>
              <a:defRPr/>
            </a:pPr>
            <a:endParaRPr lang="de-DE"/>
          </a:p>
          <a:p>
            <a:pPr marL="342900" indent="-342900">
              <a:buFont typeface="Arial"/>
              <a:buChar char="•"/>
              <a:defRPr/>
            </a:pPr>
            <a:r>
              <a:rPr lang="de-DE"/>
              <a:t>Erlässe: </a:t>
            </a:r>
            <a:endParaRPr/>
          </a:p>
          <a:p>
            <a:pPr marL="522287" lvl="1" indent="-342900">
              <a:buFont typeface="Symbol"/>
              <a:buChar char="-"/>
              <a:defRPr/>
            </a:pPr>
            <a:r>
              <a:rPr lang="de-DE"/>
              <a:t>interne Verwaltungsvorschrift, die von einer übergeordneten an eine nachgeordnete Behörde oder Bedienstete ergeht und deren Organisation und Handeln näher bestimmt</a:t>
            </a:r>
            <a:endParaRPr/>
          </a:p>
          <a:p>
            <a:pPr marL="522287" lvl="1" indent="-342900">
              <a:buFont typeface="Symbol"/>
              <a:buChar char="-"/>
              <a:defRPr/>
            </a:pPr>
            <a:r>
              <a:rPr lang="de-DE"/>
              <a:t>Die nachgeordnete Behörde ist an die Regelungen der Erlässe gebunden, sofern diese nicht in Widerspruch zu den Gesetzen stehen</a:t>
            </a:r>
            <a:endParaRPr/>
          </a:p>
          <a:p>
            <a:pPr marL="522287" lvl="1" indent="-342900">
              <a:buFont typeface="Symbol"/>
              <a:buChar char="-"/>
              <a:defRPr/>
            </a:pPr>
            <a:r>
              <a:rPr lang="de-DE"/>
              <a:t>Ergeben sich teilweise aus Protokollen der Sitzungen des Beirates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Judiakturdivergenz </a:t>
            </a:r>
            <a:endParaRPr/>
          </a:p>
        </p:txBody>
      </p:sp>
      <p:sp>
        <p:nvSpPr>
          <p:cNvPr id="3" name="Inhaltsplatzhalter 2"/>
          <p:cNvSpPr>
            <a:spLocks noGrp="1"/>
          </p:cNvSpPr>
          <p:nvPr>
            <p:ph idx="1"/>
          </p:nvPr>
        </p:nvSpPr>
        <p:spPr bwMode="auto"/>
        <p:txBody>
          <a:bodyPr/>
          <a:lstStyle/>
          <a:p>
            <a:pPr>
              <a:defRPr/>
            </a:pPr>
            <a:r>
              <a:rPr lang="de-DE"/>
              <a:t>VwGH: </a:t>
            </a:r>
            <a:r>
              <a:rPr lang="de-DE" b="0"/>
              <a:t>Erlässe sind keine verbindlichen Rechtsquellen für die VWGs und den VwGH; Auslegungshilfsmittel</a:t>
            </a:r>
            <a:endParaRPr/>
          </a:p>
          <a:p>
            <a:pPr>
              <a:defRPr/>
            </a:pPr>
            <a:endParaRPr lang="de-DE"/>
          </a:p>
          <a:p>
            <a:pPr>
              <a:defRPr/>
            </a:pPr>
            <a:r>
              <a:rPr lang="de-DE"/>
              <a:t>VfGH: </a:t>
            </a:r>
            <a:r>
              <a:rPr lang="de-DE" b="0"/>
              <a:t>qualifiziert einen materiell nach außen wirkenden Erlass inhaltlich als Rechtsverordnung  gewissermaßen zwangsläufige Aufhebung mangels gebotener Kundmachung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2"/>
          <a:srcRect t="46983" r="1724"/>
          <a:stretch/>
        </p:blipFill>
        <p:spPr bwMode="auto">
          <a:xfrm>
            <a:off x="4377661" y="3661362"/>
            <a:ext cx="4104456" cy="2952327"/>
          </a:xfrm>
          <a:prstGeom prst="rect">
            <a:avLst/>
          </a:prstGeom>
        </p:spPr>
      </p:pic>
      <p:sp>
        <p:nvSpPr>
          <p:cNvPr id="2" name="Titel 1"/>
          <p:cNvSpPr>
            <a:spLocks noGrp="1"/>
          </p:cNvSpPr>
          <p:nvPr>
            <p:ph type="title"/>
          </p:nvPr>
        </p:nvSpPr>
        <p:spPr bwMode="auto"/>
        <p:txBody>
          <a:bodyPr/>
          <a:lstStyle/>
          <a:p>
            <a:pPr>
              <a:defRPr/>
            </a:pPr>
            <a:r>
              <a:rPr lang="de-DE"/>
              <a:t>Typisierung als historisches Fahrzeug</a:t>
            </a:r>
            <a:endParaRPr/>
          </a:p>
        </p:txBody>
      </p:sp>
      <p:sp>
        <p:nvSpPr>
          <p:cNvPr id="5" name="Rechteck 4"/>
          <p:cNvSpPr/>
          <p:nvPr/>
        </p:nvSpPr>
        <p:spPr bwMode="auto">
          <a:xfrm>
            <a:off x="4355976" y="2860228"/>
            <a:ext cx="4680520" cy="3154660"/>
          </a:xfrm>
          <a:prstGeom prst="rect">
            <a:avLst/>
          </a:prstGeom>
          <a:gradFill>
            <a:gsLst>
              <a:gs pos="2000">
                <a:schemeClr val="accent3">
                  <a:lumMod val="5000"/>
                  <a:lumOff val="95000"/>
                </a:schemeClr>
              </a:gs>
              <a:gs pos="63000">
                <a:schemeClr val="accent3">
                  <a:lumMod val="45000"/>
                  <a:lumOff val="55000"/>
                </a:schemeClr>
              </a:gs>
              <a:gs pos="100000">
                <a:schemeClr val="accent3">
                  <a:alpha val="0"/>
                  <a:lumMod val="0"/>
                  <a:lumOff val="100000"/>
                </a:schemeClr>
              </a:gs>
              <a:gs pos="100000">
                <a:schemeClr val="accent3">
                  <a:lumMod val="30000"/>
                  <a:lumOff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 name="Inhaltsplatzhalter 2"/>
          <p:cNvSpPr>
            <a:spLocks noGrp="1"/>
          </p:cNvSpPr>
          <p:nvPr>
            <p:ph idx="1"/>
          </p:nvPr>
        </p:nvSpPr>
        <p:spPr bwMode="auto"/>
        <p:txBody>
          <a:bodyPr/>
          <a:lstStyle/>
          <a:p>
            <a:pPr marL="342900" indent="-342900">
              <a:buFont typeface="Arial"/>
              <a:buChar char="•"/>
              <a:defRPr/>
            </a:pPr>
            <a:r>
              <a:rPr lang="de-DE" b="0"/>
              <a:t>Antrag bei zuständiger Landesprüfstelle</a:t>
            </a:r>
            <a:endParaRPr/>
          </a:p>
          <a:p>
            <a:pPr marL="342900" indent="-342900">
              <a:buFont typeface="Arial"/>
              <a:buChar char="•"/>
              <a:defRPr/>
            </a:pPr>
            <a:r>
              <a:rPr lang="de-DE" b="0"/>
              <a:t>Baujahr 1955 oder davor, oder 30 Jahre und in approbierte Liste der historischen Kraftfahrzeuge eingetragen</a:t>
            </a:r>
            <a:endParaRPr/>
          </a:p>
          <a:p>
            <a:pPr marL="342900" indent="-342900">
              <a:buFont typeface="Arial"/>
              <a:buChar char="•"/>
              <a:defRPr/>
            </a:pPr>
            <a:r>
              <a:rPr lang="de-DE" b="0"/>
              <a:t>erhaltungswürdiger originaler Zustand (Note 1-3)</a:t>
            </a:r>
            <a:endParaRPr/>
          </a:p>
          <a:p>
            <a:pPr marL="342900" indent="-342900">
              <a:buFont typeface="Arial"/>
              <a:buChar char="•"/>
              <a:defRPr/>
            </a:pPr>
            <a:r>
              <a:rPr lang="de-DE" b="0"/>
              <a:t>Empfohlen: Vorlage eines positiven Anmeldegutachtens §57a KFG</a:t>
            </a:r>
            <a:endParaRPr/>
          </a:p>
          <a:p>
            <a:pPr>
              <a:defRPr/>
            </a:pPr>
            <a:endParaRPr lang="de-DE" b="0"/>
          </a:p>
        </p:txBody>
      </p:sp>
      <p:sp>
        <p:nvSpPr>
          <p:cNvPr id="6" name="Ellipse 5"/>
          <p:cNvSpPr/>
          <p:nvPr/>
        </p:nvSpPr>
        <p:spPr bwMode="auto">
          <a:xfrm>
            <a:off x="4319077" y="5598884"/>
            <a:ext cx="285863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Erhaltungswürdigkeit &amp; Erhaltungszustand</a:t>
            </a:r>
            <a:endParaRPr/>
          </a:p>
        </p:txBody>
      </p:sp>
      <p:graphicFrame>
        <p:nvGraphicFramePr>
          <p:cNvPr id="7" name="Inhaltsplatzhalter 6"/>
          <p:cNvGraphicFramePr>
            <a:graphicFrameLocks noGrp="1"/>
          </p:cNvGraphicFramePr>
          <p:nvPr>
            <p:ph idx="1"/>
          </p:nvPr>
        </p:nvGraphicFramePr>
        <p:xfrm>
          <a:off x="468313" y="2278064"/>
          <a:ext cx="8280400" cy="4114800"/>
        </p:xfrm>
        <a:graphic>
          <a:graphicData uri="http://schemas.openxmlformats.org/drawingml/2006/table">
            <a:tbl>
              <a:tblPr bandRow="1">
                <a:tableStyleId>{FC64EF11-FE05-4F78-E070-5E35EE6562EA}</a:tableStyleId>
              </a:tblPr>
              <a:tblGrid>
                <a:gridCol w="1439391">
                  <a:extLst>
                    <a:ext uri="{9D8B030D-6E8A-4147-A177-3AD203B41FA5}">
                      <a16:colId xmlns:a16="http://schemas.microsoft.com/office/drawing/2014/main" val="20000"/>
                    </a:ext>
                  </a:extLst>
                </a:gridCol>
                <a:gridCol w="6841009">
                  <a:extLst>
                    <a:ext uri="{9D8B030D-6E8A-4147-A177-3AD203B41FA5}">
                      <a16:colId xmlns:a16="http://schemas.microsoft.com/office/drawing/2014/main" val="20001"/>
                    </a:ext>
                  </a:extLst>
                </a:gridCol>
              </a:tblGrid>
              <a:tr h="806251">
                <a:tc>
                  <a:txBody>
                    <a:bodyPr/>
                    <a:lstStyle/>
                    <a:p>
                      <a:pPr algn="ctr">
                        <a:defRPr/>
                      </a:pPr>
                      <a:r>
                        <a:rPr lang="de-DE" sz="4800">
                          <a:solidFill>
                            <a:srgbClr val="24FC48"/>
                          </a:solidFill>
                        </a:rPr>
                        <a:t>1</a:t>
                      </a:r>
                      <a:endParaRPr/>
                    </a:p>
                  </a:txBody>
                  <a:tcPr>
                    <a:lnL w="12700" algn="ctr">
                      <a:noFill/>
                    </a:lnL>
                    <a:lnR w="12700" algn="ctr">
                      <a:solidFill>
                        <a:schemeClr val="tx1"/>
                      </a:solidFill>
                    </a:lnR>
                    <a:lnT w="12700" algn="ctr">
                      <a:noFill/>
                    </a:lnT>
                    <a:lnB w="12700" algn="ctr">
                      <a:solidFill>
                        <a:schemeClr val="tx1"/>
                      </a:solidFill>
                    </a:lnB>
                  </a:tcPr>
                </a:tc>
                <a:tc>
                  <a:txBody>
                    <a:bodyPr/>
                    <a:lstStyle/>
                    <a:p>
                      <a:pPr>
                        <a:defRPr/>
                      </a:pPr>
                      <a:r>
                        <a:rPr lang="de-DE" sz="1600" b="1"/>
                        <a:t>Exzellenter Originalzustand</a:t>
                      </a:r>
                      <a:r>
                        <a:rPr lang="de-DE" sz="1600"/>
                        <a:t> oder nach den Originalspezifikationen toprestauriert. Concours- und/oder Kollektionsfahrzeug der Spitzenklasse. Keine fehlerhaften Aggregate oder unzeitgemäße Details. Sehr selten!</a:t>
                      </a:r>
                      <a:endParaRPr/>
                    </a:p>
                  </a:txBody>
                  <a:tcPr>
                    <a:lnL w="12700" algn="ctr">
                      <a:solidFill>
                        <a:schemeClr val="tx1"/>
                      </a:solidFill>
                    </a:lnL>
                    <a:lnB w="12700" algn="ctr">
                      <a:solidFill>
                        <a:schemeClr val="tx1"/>
                      </a:solidFill>
                    </a:lnB>
                  </a:tcPr>
                </a:tc>
                <a:extLst>
                  <a:ext uri="{0D108BD9-81ED-4DB2-BD59-A6C34878D82A}">
                    <a16:rowId xmlns:a16="http://schemas.microsoft.com/office/drawing/2014/main" val="10000"/>
                  </a:ext>
                </a:extLst>
              </a:tr>
              <a:tr h="806251">
                <a:tc>
                  <a:txBody>
                    <a:bodyPr/>
                    <a:lstStyle/>
                    <a:p>
                      <a:pPr algn="ctr">
                        <a:defRPr/>
                      </a:pPr>
                      <a:r>
                        <a:rPr lang="de-DE" sz="4800">
                          <a:solidFill>
                            <a:srgbClr val="DAFB37"/>
                          </a:solidFill>
                        </a:rPr>
                        <a:t>2</a:t>
                      </a:r>
                      <a:endParaRPr/>
                    </a:p>
                  </a:txBody>
                  <a:tcPr>
                    <a:lnL w="12700" algn="ctr">
                      <a:noFill/>
                    </a:lnL>
                    <a:lnR w="12700" algn="ctr">
                      <a:solidFill>
                        <a:schemeClr val="tx1"/>
                      </a:solidFill>
                    </a:lnR>
                    <a:lnT w="12700" algn="ctr">
                      <a:solidFill>
                        <a:schemeClr val="tx1"/>
                      </a:solidFill>
                    </a:lnT>
                    <a:lnB w="12700" algn="ctr">
                      <a:solidFill>
                        <a:schemeClr val="tx1"/>
                      </a:solidFill>
                    </a:lnB>
                  </a:tcPr>
                </a:tc>
                <a:tc>
                  <a:txBody>
                    <a:bodyPr/>
                    <a:lstStyle/>
                    <a:p>
                      <a:pPr>
                        <a:defRPr/>
                      </a:pPr>
                      <a:r>
                        <a:rPr lang="de-DE" sz="1600" b="1"/>
                        <a:t>Sehr guter Originalzustand </a:t>
                      </a:r>
                      <a:r>
                        <a:rPr lang="de-DE" sz="1600"/>
                        <a:t>oder fachgerecht restauriert. Keine technischen Mängel, nur leichte Gebrauchsspuren. Minimale Zugeständnisse an das Wagenalter. Keine fehlenden Teile. </a:t>
                      </a:r>
                      <a:endParaRPr/>
                    </a:p>
                  </a:txBody>
                  <a:tcPr>
                    <a:lnL w="12700" algn="ctr">
                      <a:solidFill>
                        <a:schemeClr val="tx1"/>
                      </a:solidFill>
                    </a:lnL>
                    <a:lnT w="12700" algn="ctr">
                      <a:solidFill>
                        <a:schemeClr val="tx1"/>
                      </a:solidFill>
                    </a:lnT>
                    <a:lnB w="12700" algn="ctr">
                      <a:solidFill>
                        <a:schemeClr val="tx1"/>
                      </a:solidFill>
                    </a:lnB>
                  </a:tcPr>
                </a:tc>
                <a:extLst>
                  <a:ext uri="{0D108BD9-81ED-4DB2-BD59-A6C34878D82A}">
                    <a16:rowId xmlns:a16="http://schemas.microsoft.com/office/drawing/2014/main" val="10001"/>
                  </a:ext>
                </a:extLst>
              </a:tr>
              <a:tr h="806251">
                <a:tc>
                  <a:txBody>
                    <a:bodyPr/>
                    <a:lstStyle/>
                    <a:p>
                      <a:pPr algn="ctr">
                        <a:defRPr/>
                      </a:pPr>
                      <a:r>
                        <a:rPr lang="de-DE" sz="4800">
                          <a:solidFill>
                            <a:srgbClr val="C4C408"/>
                          </a:solidFill>
                        </a:rPr>
                        <a:t>3</a:t>
                      </a:r>
                      <a:endParaRPr/>
                    </a:p>
                  </a:txBody>
                  <a:tcPr>
                    <a:lnR w="12700" algn="ctr">
                      <a:solidFill>
                        <a:schemeClr val="tx1"/>
                      </a:solidFill>
                    </a:lnR>
                    <a:lnT w="12700" algn="ctr">
                      <a:solidFill>
                        <a:schemeClr val="tx1"/>
                      </a:solidFill>
                    </a:lnT>
                    <a:lnB w="12700" algn="ctr">
                      <a:solidFill>
                        <a:schemeClr val="tx1"/>
                      </a:solidFill>
                    </a:lnB>
                  </a:tcPr>
                </a:tc>
                <a:tc>
                  <a:txBody>
                    <a:bodyPr/>
                    <a:lstStyle/>
                    <a:p>
                      <a:pPr>
                        <a:defRPr/>
                      </a:pPr>
                      <a:r>
                        <a:rPr lang="de-DE" sz="1600" b="1"/>
                        <a:t>Guter Allgemeinzustand</a:t>
                      </a:r>
                      <a:r>
                        <a:rPr lang="de-DE" sz="1600"/>
                        <a:t>, eventuell ältere Restaurierung. Unbedeutende Mängel, voll fahrbereit. Keine nennenswerten Rostschäden. Für eine unmittelbare Zulassung bereit.</a:t>
                      </a:r>
                      <a:endParaRPr/>
                    </a:p>
                  </a:txBody>
                  <a:tcPr>
                    <a:lnL w="12700" algn="ctr">
                      <a:solidFill>
                        <a:schemeClr val="tx1"/>
                      </a:solidFill>
                    </a:lnL>
                    <a:lnT w="12700" algn="ctr">
                      <a:solidFill>
                        <a:schemeClr val="tx1"/>
                      </a:solidFill>
                    </a:lnT>
                    <a:lnB w="12700" algn="ctr">
                      <a:solidFill>
                        <a:schemeClr val="tx1"/>
                      </a:solidFill>
                    </a:lnB>
                  </a:tcPr>
                </a:tc>
                <a:extLst>
                  <a:ext uri="{0D108BD9-81ED-4DB2-BD59-A6C34878D82A}">
                    <a16:rowId xmlns:a16="http://schemas.microsoft.com/office/drawing/2014/main" val="10002"/>
                  </a:ext>
                </a:extLst>
              </a:tr>
              <a:tr h="806251">
                <a:tc>
                  <a:txBody>
                    <a:bodyPr/>
                    <a:lstStyle/>
                    <a:p>
                      <a:pPr algn="ctr">
                        <a:defRPr/>
                      </a:pPr>
                      <a:r>
                        <a:rPr lang="de-DE" sz="4800">
                          <a:solidFill>
                            <a:srgbClr val="FFC000"/>
                          </a:solidFill>
                        </a:rPr>
                        <a:t>4</a:t>
                      </a:r>
                      <a:endParaRPr/>
                    </a:p>
                  </a:txBody>
                  <a:tcPr>
                    <a:lnR w="12700" algn="ctr">
                      <a:solidFill>
                        <a:schemeClr val="tx1"/>
                      </a:solidFill>
                    </a:lnR>
                    <a:lnT w="12700" algn="ctr">
                      <a:solidFill>
                        <a:schemeClr val="tx1"/>
                      </a:solidFill>
                    </a:lnT>
                    <a:lnB w="12700" algn="ctr">
                      <a:solidFill>
                        <a:schemeClr val="tx1"/>
                      </a:solidFill>
                    </a:lnB>
                  </a:tcPr>
                </a:tc>
                <a:tc>
                  <a:txBody>
                    <a:bodyPr/>
                    <a:lstStyle/>
                    <a:p>
                      <a:pPr>
                        <a:defRPr/>
                      </a:pPr>
                      <a:r>
                        <a:rPr lang="de-DE" sz="1600" b="1"/>
                        <a:t>Akzeptabler Zustand</a:t>
                      </a:r>
                      <a:r>
                        <a:rPr lang="de-DE" sz="1600"/>
                        <a:t>. Reparaturbedürftig, bedingt fahrbereit. Eventuell teilrestauriert. Leichte bis mittlere Durchrostung. Mit wenig Aufwand zu reparieren resp. restaurieren. </a:t>
                      </a:r>
                      <a:endParaRPr/>
                    </a:p>
                  </a:txBody>
                  <a:tcPr>
                    <a:lnL w="12700" algn="ctr">
                      <a:solidFill>
                        <a:schemeClr val="tx1"/>
                      </a:solidFill>
                    </a:lnL>
                    <a:lnT w="12700" algn="ctr">
                      <a:solidFill>
                        <a:schemeClr val="tx1"/>
                      </a:solidFill>
                    </a:lnT>
                    <a:lnB w="12700" algn="ctr">
                      <a:solidFill>
                        <a:schemeClr val="tx1"/>
                      </a:solidFill>
                    </a:lnB>
                  </a:tcPr>
                </a:tc>
                <a:extLst>
                  <a:ext uri="{0D108BD9-81ED-4DB2-BD59-A6C34878D82A}">
                    <a16:rowId xmlns:a16="http://schemas.microsoft.com/office/drawing/2014/main" val="10003"/>
                  </a:ext>
                </a:extLst>
              </a:tr>
              <a:tr h="806251">
                <a:tc>
                  <a:txBody>
                    <a:bodyPr/>
                    <a:lstStyle/>
                    <a:p>
                      <a:pPr algn="ctr">
                        <a:defRPr/>
                      </a:pPr>
                      <a:r>
                        <a:rPr lang="de-DE" sz="4800">
                          <a:solidFill>
                            <a:srgbClr val="FF0000"/>
                          </a:solidFill>
                        </a:rPr>
                        <a:t>5</a:t>
                      </a:r>
                      <a:endParaRPr/>
                    </a:p>
                  </a:txBody>
                  <a:tcPr>
                    <a:lnR w="12700" algn="ctr">
                      <a:solidFill>
                        <a:schemeClr val="tx1"/>
                      </a:solidFill>
                    </a:lnR>
                    <a:lnT w="12700" algn="ctr">
                      <a:solidFill>
                        <a:schemeClr val="tx1"/>
                      </a:solidFill>
                    </a:lnT>
                  </a:tcPr>
                </a:tc>
                <a:tc>
                  <a:txBody>
                    <a:bodyPr/>
                    <a:lstStyle/>
                    <a:p>
                      <a:pPr>
                        <a:defRPr/>
                      </a:pPr>
                      <a:r>
                        <a:rPr lang="de-DE" sz="1600" b="1"/>
                        <a:t>Unrestaurierter mangelhafter Zustand</a:t>
                      </a:r>
                      <a:r>
                        <a:rPr lang="de-DE" sz="1600" b="0"/>
                        <a:t>.</a:t>
                      </a:r>
                      <a:r>
                        <a:rPr lang="de-DE" sz="1600" b="1"/>
                        <a:t> </a:t>
                      </a:r>
                      <a:r>
                        <a:rPr lang="de-DE" sz="1600"/>
                        <a:t>Annähernd komplett, kaum noch fahrbar. Viel Rost. Größere Investitionen nötig, Restaurierung aber noch durchführbar. Keine Wracks oder Ersatzteilträger. </a:t>
                      </a:r>
                      <a:endParaRPr/>
                    </a:p>
                  </a:txBody>
                  <a:tcPr>
                    <a:lnL w="12700" algn="ctr">
                      <a:solidFill>
                        <a:schemeClr val="tx1"/>
                      </a:solidFill>
                    </a:lnL>
                    <a:lnT w="12700" algn="ctr">
                      <a:solidFill>
                        <a:schemeClr val="tx1"/>
                      </a:solidFill>
                    </a:lnT>
                  </a:tcPr>
                </a:tc>
                <a:extLst>
                  <a:ext uri="{0D108BD9-81ED-4DB2-BD59-A6C34878D82A}">
                    <a16:rowId xmlns:a16="http://schemas.microsoft.com/office/drawing/2014/main" val="10004"/>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sz="3600"/>
              <a:t>Aufbau</a:t>
            </a:r>
            <a:endParaRPr/>
          </a:p>
        </p:txBody>
      </p:sp>
      <p:grpSp>
        <p:nvGrpSpPr>
          <p:cNvPr id="22" name="Gruppieren 21"/>
          <p:cNvGrpSpPr/>
          <p:nvPr/>
        </p:nvGrpSpPr>
        <p:grpSpPr bwMode="auto">
          <a:xfrm>
            <a:off x="468315" y="2136777"/>
            <a:ext cx="8280399" cy="4600668"/>
            <a:chOff x="468313" y="2136777"/>
            <a:chExt cx="8280399" cy="4600668"/>
          </a:xfrm>
        </p:grpSpPr>
        <p:sp>
          <p:nvSpPr>
            <p:cNvPr id="23" name="Freihandform 22"/>
            <p:cNvSpPr/>
            <p:nvPr/>
          </p:nvSpPr>
          <p:spPr bwMode="auto">
            <a:xfrm>
              <a:off x="468313" y="2136777"/>
              <a:ext cx="448138" cy="640197"/>
            </a:xfrm>
            <a:custGeom>
              <a:avLst/>
              <a:gdLst>
                <a:gd name="connsiteX0" fmla="*/ 0 w 640196"/>
                <a:gd name="connsiteY0" fmla="*/ 0 h 448137"/>
                <a:gd name="connsiteX1" fmla="*/ 416128 w 640196"/>
                <a:gd name="connsiteY1" fmla="*/ 0 h 448137"/>
                <a:gd name="connsiteX2" fmla="*/ 640196 w 640196"/>
                <a:gd name="connsiteY2" fmla="*/ 224069 h 448137"/>
                <a:gd name="connsiteX3" fmla="*/ 416128 w 640196"/>
                <a:gd name="connsiteY3" fmla="*/ 448137 h 448137"/>
                <a:gd name="connsiteX4" fmla="*/ 0 w 640196"/>
                <a:gd name="connsiteY4" fmla="*/ 448137 h 448137"/>
                <a:gd name="connsiteX5" fmla="*/ 224069 w 640196"/>
                <a:gd name="connsiteY5" fmla="*/ 224069 h 448137"/>
                <a:gd name="connsiteX6" fmla="*/ 0 w 640196"/>
                <a:gd name="connsiteY6" fmla="*/ 0 h 44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196" h="448137" extrusionOk="0">
                  <a:moveTo>
                    <a:pt x="640195" y="0"/>
                  </a:moveTo>
                  <a:lnTo>
                    <a:pt x="640195" y="291289"/>
                  </a:lnTo>
                  <a:lnTo>
                    <a:pt x="320097" y="448137"/>
                  </a:lnTo>
                  <a:lnTo>
                    <a:pt x="1" y="291289"/>
                  </a:lnTo>
                  <a:lnTo>
                    <a:pt x="1" y="0"/>
                  </a:lnTo>
                  <a:lnTo>
                    <a:pt x="320097" y="156848"/>
                  </a:lnTo>
                  <a:lnTo>
                    <a:pt x="640195" y="0"/>
                  </a:lnTo>
                  <a:close/>
                </a:path>
              </a:pathLst>
            </a:custGeom>
          </p:spPr>
          <p:style>
            <a:lnRef idx="2">
              <a:schemeClr val="accent2">
                <a:shade val="80000"/>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8256" tIns="232325" rIns="8255" bIns="232323" numCol="1" spcCol="1270" anchor="ctr" anchorCtr="0">
              <a:noAutofit/>
            </a:bodyPr>
            <a:lstStyle/>
            <a:p>
              <a:pPr algn="ctr" defTabSz="577849">
                <a:lnSpc>
                  <a:spcPct val="90000"/>
                </a:lnSpc>
                <a:defRPr/>
              </a:pPr>
              <a:endParaRPr lang="de-DE" sz="1300"/>
            </a:p>
          </p:txBody>
        </p:sp>
        <p:sp>
          <p:nvSpPr>
            <p:cNvPr id="24" name="Freihandform 23"/>
            <p:cNvSpPr/>
            <p:nvPr/>
          </p:nvSpPr>
          <p:spPr bwMode="auto">
            <a:xfrm>
              <a:off x="916449" y="2136778"/>
              <a:ext cx="7832263" cy="416128"/>
            </a:xfrm>
            <a:custGeom>
              <a:avLst/>
              <a:gdLst>
                <a:gd name="connsiteX0" fmla="*/ 69356 w 416127"/>
                <a:gd name="connsiteY0" fmla="*/ 0 h 7832262"/>
                <a:gd name="connsiteX1" fmla="*/ 346771 w 416127"/>
                <a:gd name="connsiteY1" fmla="*/ 0 h 7832262"/>
                <a:gd name="connsiteX2" fmla="*/ 416127 w 416127"/>
                <a:gd name="connsiteY2" fmla="*/ 69356 h 7832262"/>
                <a:gd name="connsiteX3" fmla="*/ 416127 w 416127"/>
                <a:gd name="connsiteY3" fmla="*/ 7832262 h 7832262"/>
                <a:gd name="connsiteX4" fmla="*/ 416127 w 416127"/>
                <a:gd name="connsiteY4" fmla="*/ 7832262 h 7832262"/>
                <a:gd name="connsiteX5" fmla="*/ 0 w 416127"/>
                <a:gd name="connsiteY5" fmla="*/ 7832262 h 7832262"/>
                <a:gd name="connsiteX6" fmla="*/ 0 w 416127"/>
                <a:gd name="connsiteY6" fmla="*/ 7832262 h 7832262"/>
                <a:gd name="connsiteX7" fmla="*/ 0 w 416127"/>
                <a:gd name="connsiteY7" fmla="*/ 69356 h 7832262"/>
                <a:gd name="connsiteX8" fmla="*/ 69356 w 416127"/>
                <a:gd name="connsiteY8" fmla="*/ 0 h 78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27" h="7832262" extrusionOk="0">
                  <a:moveTo>
                    <a:pt x="416127" y="1305412"/>
                  </a:moveTo>
                  <a:lnTo>
                    <a:pt x="416127" y="6526850"/>
                  </a:lnTo>
                  <a:cubicBezTo>
                    <a:pt x="416127" y="7247799"/>
                    <a:pt x="414477" y="7832253"/>
                    <a:pt x="412442" y="7832253"/>
                  </a:cubicBezTo>
                  <a:lnTo>
                    <a:pt x="0" y="7832253"/>
                  </a:lnTo>
                  <a:lnTo>
                    <a:pt x="0" y="7832253"/>
                  </a:lnTo>
                  <a:lnTo>
                    <a:pt x="0" y="9"/>
                  </a:lnTo>
                  <a:lnTo>
                    <a:pt x="0" y="9"/>
                  </a:lnTo>
                  <a:lnTo>
                    <a:pt x="412442" y="9"/>
                  </a:lnTo>
                  <a:cubicBezTo>
                    <a:pt x="414477" y="9"/>
                    <a:pt x="416127" y="584463"/>
                    <a:pt x="416127" y="1305412"/>
                  </a:cubicBezTo>
                  <a:close/>
                </a:path>
              </a:pathLst>
            </a:custGeom>
          </p:spPr>
          <p:style>
            <a:lnRef idx="2">
              <a:schemeClr val="accent2">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27934" rIns="27934" bIns="27935" numCol="1" spcCol="1270" anchor="ctr" anchorCtr="0">
              <a:noAutofit/>
            </a:bodyPr>
            <a:lstStyle/>
            <a:p>
              <a:pPr marL="0" lvl="1" defTabSz="533400">
                <a:lnSpc>
                  <a:spcPct val="90000"/>
                </a:lnSpc>
                <a:defRPr/>
              </a:pPr>
              <a:r>
                <a:rPr lang="de-DE" sz="2400"/>
                <a:t>Begriffsbestimmungen</a:t>
              </a:r>
              <a:endParaRPr/>
            </a:p>
          </p:txBody>
        </p:sp>
        <p:sp>
          <p:nvSpPr>
            <p:cNvPr id="25" name="Freihandform 24"/>
            <p:cNvSpPr/>
            <p:nvPr/>
          </p:nvSpPr>
          <p:spPr bwMode="auto">
            <a:xfrm>
              <a:off x="468313" y="2702559"/>
              <a:ext cx="448138" cy="640197"/>
            </a:xfrm>
            <a:custGeom>
              <a:avLst/>
              <a:gdLst>
                <a:gd name="connsiteX0" fmla="*/ 0 w 640196"/>
                <a:gd name="connsiteY0" fmla="*/ 0 h 448137"/>
                <a:gd name="connsiteX1" fmla="*/ 416128 w 640196"/>
                <a:gd name="connsiteY1" fmla="*/ 0 h 448137"/>
                <a:gd name="connsiteX2" fmla="*/ 640196 w 640196"/>
                <a:gd name="connsiteY2" fmla="*/ 224069 h 448137"/>
                <a:gd name="connsiteX3" fmla="*/ 416128 w 640196"/>
                <a:gd name="connsiteY3" fmla="*/ 448137 h 448137"/>
                <a:gd name="connsiteX4" fmla="*/ 0 w 640196"/>
                <a:gd name="connsiteY4" fmla="*/ 448137 h 448137"/>
                <a:gd name="connsiteX5" fmla="*/ 224069 w 640196"/>
                <a:gd name="connsiteY5" fmla="*/ 224069 h 448137"/>
                <a:gd name="connsiteX6" fmla="*/ 0 w 640196"/>
                <a:gd name="connsiteY6" fmla="*/ 0 h 44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196" h="448137" extrusionOk="0">
                  <a:moveTo>
                    <a:pt x="640195" y="0"/>
                  </a:moveTo>
                  <a:lnTo>
                    <a:pt x="640195" y="291289"/>
                  </a:lnTo>
                  <a:lnTo>
                    <a:pt x="320097" y="448137"/>
                  </a:lnTo>
                  <a:lnTo>
                    <a:pt x="1" y="291289"/>
                  </a:lnTo>
                  <a:lnTo>
                    <a:pt x="1" y="0"/>
                  </a:lnTo>
                  <a:lnTo>
                    <a:pt x="320097" y="156848"/>
                  </a:lnTo>
                  <a:lnTo>
                    <a:pt x="640195" y="0"/>
                  </a:lnTo>
                  <a:close/>
                </a:path>
              </a:pathLst>
            </a:custGeom>
          </p:spPr>
          <p:style>
            <a:lnRef idx="2">
              <a:schemeClr val="accent2">
                <a:shade val="80000"/>
                <a:hueOff val="0"/>
                <a:satOff val="-4003"/>
                <a:lumOff val="4536"/>
                <a:alphaOff val="0"/>
              </a:schemeClr>
            </a:lnRef>
            <a:fillRef idx="1">
              <a:schemeClr val="accent2">
                <a:shade val="80000"/>
                <a:hueOff val="0"/>
                <a:satOff val="-4003"/>
                <a:lumOff val="4536"/>
                <a:alphaOff val="0"/>
              </a:schemeClr>
            </a:fillRef>
            <a:effectRef idx="0">
              <a:schemeClr val="accent2">
                <a:shade val="80000"/>
                <a:hueOff val="0"/>
                <a:satOff val="-4003"/>
                <a:lumOff val="4536"/>
                <a:alphaOff val="0"/>
              </a:schemeClr>
            </a:effectRef>
            <a:fontRef idx="minor">
              <a:schemeClr val="lt1"/>
            </a:fontRef>
          </p:style>
          <p:txBody>
            <a:bodyPr spcFirstLastPara="0" vert="horz" wrap="square" lIns="8256" tIns="232325" rIns="8255" bIns="232323" numCol="1" spcCol="1270" anchor="ctr" anchorCtr="0">
              <a:noAutofit/>
            </a:bodyPr>
            <a:lstStyle/>
            <a:p>
              <a:pPr algn="ctr" defTabSz="577849">
                <a:lnSpc>
                  <a:spcPct val="90000"/>
                </a:lnSpc>
                <a:defRPr/>
              </a:pPr>
              <a:endParaRPr lang="de-DE" sz="1300"/>
            </a:p>
          </p:txBody>
        </p:sp>
        <p:sp>
          <p:nvSpPr>
            <p:cNvPr id="26" name="Freihandform 25"/>
            <p:cNvSpPr/>
            <p:nvPr/>
          </p:nvSpPr>
          <p:spPr bwMode="auto">
            <a:xfrm>
              <a:off x="916449" y="2702560"/>
              <a:ext cx="7832263" cy="416128"/>
            </a:xfrm>
            <a:custGeom>
              <a:avLst/>
              <a:gdLst>
                <a:gd name="connsiteX0" fmla="*/ 69356 w 416127"/>
                <a:gd name="connsiteY0" fmla="*/ 0 h 7832262"/>
                <a:gd name="connsiteX1" fmla="*/ 346771 w 416127"/>
                <a:gd name="connsiteY1" fmla="*/ 0 h 7832262"/>
                <a:gd name="connsiteX2" fmla="*/ 416127 w 416127"/>
                <a:gd name="connsiteY2" fmla="*/ 69356 h 7832262"/>
                <a:gd name="connsiteX3" fmla="*/ 416127 w 416127"/>
                <a:gd name="connsiteY3" fmla="*/ 7832262 h 7832262"/>
                <a:gd name="connsiteX4" fmla="*/ 416127 w 416127"/>
                <a:gd name="connsiteY4" fmla="*/ 7832262 h 7832262"/>
                <a:gd name="connsiteX5" fmla="*/ 0 w 416127"/>
                <a:gd name="connsiteY5" fmla="*/ 7832262 h 7832262"/>
                <a:gd name="connsiteX6" fmla="*/ 0 w 416127"/>
                <a:gd name="connsiteY6" fmla="*/ 7832262 h 7832262"/>
                <a:gd name="connsiteX7" fmla="*/ 0 w 416127"/>
                <a:gd name="connsiteY7" fmla="*/ 69356 h 7832262"/>
                <a:gd name="connsiteX8" fmla="*/ 69356 w 416127"/>
                <a:gd name="connsiteY8" fmla="*/ 0 h 78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27" h="7832262" extrusionOk="0">
                  <a:moveTo>
                    <a:pt x="416127" y="1305412"/>
                  </a:moveTo>
                  <a:lnTo>
                    <a:pt x="416127" y="6526850"/>
                  </a:lnTo>
                  <a:cubicBezTo>
                    <a:pt x="416127" y="7247799"/>
                    <a:pt x="414477" y="7832253"/>
                    <a:pt x="412442" y="7832253"/>
                  </a:cubicBezTo>
                  <a:lnTo>
                    <a:pt x="0" y="7832253"/>
                  </a:lnTo>
                  <a:lnTo>
                    <a:pt x="0" y="7832253"/>
                  </a:lnTo>
                  <a:lnTo>
                    <a:pt x="0" y="9"/>
                  </a:lnTo>
                  <a:lnTo>
                    <a:pt x="0" y="9"/>
                  </a:lnTo>
                  <a:lnTo>
                    <a:pt x="412442" y="9"/>
                  </a:lnTo>
                  <a:cubicBezTo>
                    <a:pt x="414477" y="9"/>
                    <a:pt x="416127" y="584463"/>
                    <a:pt x="416127" y="1305412"/>
                  </a:cubicBezTo>
                  <a:close/>
                </a:path>
              </a:pathLst>
            </a:custGeom>
          </p:spPr>
          <p:style>
            <a:lnRef idx="2">
              <a:schemeClr val="accent2">
                <a:shade val="80000"/>
                <a:hueOff val="0"/>
                <a:satOff val="-4003"/>
                <a:lumOff val="453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27934" rIns="27934" bIns="27935" numCol="1" spcCol="1270" anchor="ctr" anchorCtr="0">
              <a:noAutofit/>
            </a:bodyPr>
            <a:lstStyle/>
            <a:p>
              <a:pPr marL="0" lvl="1" defTabSz="533400">
                <a:lnSpc>
                  <a:spcPct val="90000"/>
                </a:lnSpc>
                <a:defRPr/>
              </a:pPr>
              <a:r>
                <a:rPr lang="de-DE" sz="2400"/>
                <a:t>Wer repräsentiert die Szene?</a:t>
              </a:r>
              <a:endParaRPr/>
            </a:p>
          </p:txBody>
        </p:sp>
        <p:sp>
          <p:nvSpPr>
            <p:cNvPr id="27" name="Freihandform 26"/>
            <p:cNvSpPr/>
            <p:nvPr/>
          </p:nvSpPr>
          <p:spPr bwMode="auto">
            <a:xfrm>
              <a:off x="468313" y="3268340"/>
              <a:ext cx="448138" cy="640197"/>
            </a:xfrm>
            <a:custGeom>
              <a:avLst/>
              <a:gdLst>
                <a:gd name="connsiteX0" fmla="*/ 0 w 640196"/>
                <a:gd name="connsiteY0" fmla="*/ 0 h 448137"/>
                <a:gd name="connsiteX1" fmla="*/ 416128 w 640196"/>
                <a:gd name="connsiteY1" fmla="*/ 0 h 448137"/>
                <a:gd name="connsiteX2" fmla="*/ 640196 w 640196"/>
                <a:gd name="connsiteY2" fmla="*/ 224069 h 448137"/>
                <a:gd name="connsiteX3" fmla="*/ 416128 w 640196"/>
                <a:gd name="connsiteY3" fmla="*/ 448137 h 448137"/>
                <a:gd name="connsiteX4" fmla="*/ 0 w 640196"/>
                <a:gd name="connsiteY4" fmla="*/ 448137 h 448137"/>
                <a:gd name="connsiteX5" fmla="*/ 224069 w 640196"/>
                <a:gd name="connsiteY5" fmla="*/ 224069 h 448137"/>
                <a:gd name="connsiteX6" fmla="*/ 0 w 640196"/>
                <a:gd name="connsiteY6" fmla="*/ 0 h 44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196" h="448137" extrusionOk="0">
                  <a:moveTo>
                    <a:pt x="640195" y="0"/>
                  </a:moveTo>
                  <a:lnTo>
                    <a:pt x="640195" y="291289"/>
                  </a:lnTo>
                  <a:lnTo>
                    <a:pt x="320097" y="448137"/>
                  </a:lnTo>
                  <a:lnTo>
                    <a:pt x="1" y="291289"/>
                  </a:lnTo>
                  <a:lnTo>
                    <a:pt x="1" y="0"/>
                  </a:lnTo>
                  <a:lnTo>
                    <a:pt x="320097" y="156848"/>
                  </a:lnTo>
                  <a:lnTo>
                    <a:pt x="640195" y="0"/>
                  </a:lnTo>
                  <a:close/>
                </a:path>
              </a:pathLst>
            </a:custGeom>
          </p:spPr>
          <p:style>
            <a:lnRef idx="2">
              <a:schemeClr val="accent2">
                <a:shade val="80000"/>
                <a:hueOff val="0"/>
                <a:satOff val="-8005"/>
                <a:lumOff val="9072"/>
                <a:alphaOff val="0"/>
              </a:schemeClr>
            </a:lnRef>
            <a:fillRef idx="1">
              <a:schemeClr val="accent2">
                <a:shade val="80000"/>
                <a:hueOff val="0"/>
                <a:satOff val="-8005"/>
                <a:lumOff val="9072"/>
                <a:alphaOff val="0"/>
              </a:schemeClr>
            </a:fillRef>
            <a:effectRef idx="0">
              <a:schemeClr val="accent2">
                <a:shade val="80000"/>
                <a:hueOff val="0"/>
                <a:satOff val="-8005"/>
                <a:lumOff val="9072"/>
                <a:alphaOff val="0"/>
              </a:schemeClr>
            </a:effectRef>
            <a:fontRef idx="minor">
              <a:schemeClr val="lt1"/>
            </a:fontRef>
          </p:style>
          <p:txBody>
            <a:bodyPr spcFirstLastPara="0" vert="horz" wrap="square" lIns="8256" tIns="232325" rIns="8255" bIns="232323" numCol="1" spcCol="1270" anchor="ctr" anchorCtr="0">
              <a:noAutofit/>
            </a:bodyPr>
            <a:lstStyle/>
            <a:p>
              <a:pPr algn="ctr" defTabSz="577849">
                <a:lnSpc>
                  <a:spcPct val="90000"/>
                </a:lnSpc>
                <a:defRPr/>
              </a:pPr>
              <a:endParaRPr lang="de-DE" sz="1300"/>
            </a:p>
          </p:txBody>
        </p:sp>
        <p:sp>
          <p:nvSpPr>
            <p:cNvPr id="28" name="Freihandform 27"/>
            <p:cNvSpPr/>
            <p:nvPr/>
          </p:nvSpPr>
          <p:spPr bwMode="auto">
            <a:xfrm>
              <a:off x="916449" y="3268341"/>
              <a:ext cx="7832263" cy="416128"/>
            </a:xfrm>
            <a:custGeom>
              <a:avLst/>
              <a:gdLst>
                <a:gd name="connsiteX0" fmla="*/ 69356 w 416127"/>
                <a:gd name="connsiteY0" fmla="*/ 0 h 7832262"/>
                <a:gd name="connsiteX1" fmla="*/ 346771 w 416127"/>
                <a:gd name="connsiteY1" fmla="*/ 0 h 7832262"/>
                <a:gd name="connsiteX2" fmla="*/ 416127 w 416127"/>
                <a:gd name="connsiteY2" fmla="*/ 69356 h 7832262"/>
                <a:gd name="connsiteX3" fmla="*/ 416127 w 416127"/>
                <a:gd name="connsiteY3" fmla="*/ 7832262 h 7832262"/>
                <a:gd name="connsiteX4" fmla="*/ 416127 w 416127"/>
                <a:gd name="connsiteY4" fmla="*/ 7832262 h 7832262"/>
                <a:gd name="connsiteX5" fmla="*/ 0 w 416127"/>
                <a:gd name="connsiteY5" fmla="*/ 7832262 h 7832262"/>
                <a:gd name="connsiteX6" fmla="*/ 0 w 416127"/>
                <a:gd name="connsiteY6" fmla="*/ 7832262 h 7832262"/>
                <a:gd name="connsiteX7" fmla="*/ 0 w 416127"/>
                <a:gd name="connsiteY7" fmla="*/ 69356 h 7832262"/>
                <a:gd name="connsiteX8" fmla="*/ 69356 w 416127"/>
                <a:gd name="connsiteY8" fmla="*/ 0 h 78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27" h="7832262" extrusionOk="0">
                  <a:moveTo>
                    <a:pt x="416127" y="1305412"/>
                  </a:moveTo>
                  <a:lnTo>
                    <a:pt x="416127" y="6526850"/>
                  </a:lnTo>
                  <a:cubicBezTo>
                    <a:pt x="416127" y="7247799"/>
                    <a:pt x="414477" y="7832253"/>
                    <a:pt x="412442" y="7832253"/>
                  </a:cubicBezTo>
                  <a:lnTo>
                    <a:pt x="0" y="7832253"/>
                  </a:lnTo>
                  <a:lnTo>
                    <a:pt x="0" y="7832253"/>
                  </a:lnTo>
                  <a:lnTo>
                    <a:pt x="0" y="9"/>
                  </a:lnTo>
                  <a:lnTo>
                    <a:pt x="0" y="9"/>
                  </a:lnTo>
                  <a:lnTo>
                    <a:pt x="412442" y="9"/>
                  </a:lnTo>
                  <a:cubicBezTo>
                    <a:pt x="414477" y="9"/>
                    <a:pt x="416127" y="584463"/>
                    <a:pt x="416127" y="1305412"/>
                  </a:cubicBezTo>
                  <a:close/>
                </a:path>
              </a:pathLst>
            </a:custGeom>
          </p:spPr>
          <p:style>
            <a:lnRef idx="2">
              <a:schemeClr val="accent2">
                <a:shade val="80000"/>
                <a:hueOff val="0"/>
                <a:satOff val="-8005"/>
                <a:lumOff val="907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27934" rIns="27934" bIns="27935" numCol="1" spcCol="1270" anchor="ctr" anchorCtr="0">
              <a:noAutofit/>
            </a:bodyPr>
            <a:lstStyle/>
            <a:p>
              <a:pPr marL="0" lvl="1" defTabSz="533400">
                <a:lnSpc>
                  <a:spcPct val="90000"/>
                </a:lnSpc>
                <a:defRPr/>
              </a:pPr>
              <a:r>
                <a:rPr lang="de-DE" sz="2400"/>
                <a:t>Rechtsquellen</a:t>
              </a:r>
              <a:endParaRPr/>
            </a:p>
          </p:txBody>
        </p:sp>
        <p:sp>
          <p:nvSpPr>
            <p:cNvPr id="29" name="Freihandform 28"/>
            <p:cNvSpPr/>
            <p:nvPr/>
          </p:nvSpPr>
          <p:spPr bwMode="auto">
            <a:xfrm>
              <a:off x="468313" y="3834122"/>
              <a:ext cx="448138" cy="640197"/>
            </a:xfrm>
            <a:custGeom>
              <a:avLst/>
              <a:gdLst>
                <a:gd name="connsiteX0" fmla="*/ 0 w 640196"/>
                <a:gd name="connsiteY0" fmla="*/ 0 h 448137"/>
                <a:gd name="connsiteX1" fmla="*/ 416128 w 640196"/>
                <a:gd name="connsiteY1" fmla="*/ 0 h 448137"/>
                <a:gd name="connsiteX2" fmla="*/ 640196 w 640196"/>
                <a:gd name="connsiteY2" fmla="*/ 224069 h 448137"/>
                <a:gd name="connsiteX3" fmla="*/ 416128 w 640196"/>
                <a:gd name="connsiteY3" fmla="*/ 448137 h 448137"/>
                <a:gd name="connsiteX4" fmla="*/ 0 w 640196"/>
                <a:gd name="connsiteY4" fmla="*/ 448137 h 448137"/>
                <a:gd name="connsiteX5" fmla="*/ 224069 w 640196"/>
                <a:gd name="connsiteY5" fmla="*/ 224069 h 448137"/>
                <a:gd name="connsiteX6" fmla="*/ 0 w 640196"/>
                <a:gd name="connsiteY6" fmla="*/ 0 h 44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196" h="448137" extrusionOk="0">
                  <a:moveTo>
                    <a:pt x="640195" y="0"/>
                  </a:moveTo>
                  <a:lnTo>
                    <a:pt x="640195" y="291289"/>
                  </a:lnTo>
                  <a:lnTo>
                    <a:pt x="320097" y="448137"/>
                  </a:lnTo>
                  <a:lnTo>
                    <a:pt x="1" y="291289"/>
                  </a:lnTo>
                  <a:lnTo>
                    <a:pt x="1" y="0"/>
                  </a:lnTo>
                  <a:lnTo>
                    <a:pt x="320097" y="156848"/>
                  </a:lnTo>
                  <a:lnTo>
                    <a:pt x="640195" y="0"/>
                  </a:lnTo>
                  <a:close/>
                </a:path>
              </a:pathLst>
            </a:custGeom>
          </p:spPr>
          <p:style>
            <a:lnRef idx="2">
              <a:schemeClr val="accent2">
                <a:shade val="80000"/>
                <a:hueOff val="0"/>
                <a:satOff val="-12008"/>
                <a:lumOff val="13608"/>
                <a:alphaOff val="0"/>
              </a:schemeClr>
            </a:lnRef>
            <a:fillRef idx="1">
              <a:schemeClr val="accent2">
                <a:shade val="80000"/>
                <a:hueOff val="0"/>
                <a:satOff val="-12008"/>
                <a:lumOff val="13608"/>
                <a:alphaOff val="0"/>
              </a:schemeClr>
            </a:fillRef>
            <a:effectRef idx="0">
              <a:schemeClr val="accent2">
                <a:shade val="80000"/>
                <a:hueOff val="0"/>
                <a:satOff val="-12008"/>
                <a:lumOff val="13608"/>
                <a:alphaOff val="0"/>
              </a:schemeClr>
            </a:effectRef>
            <a:fontRef idx="minor">
              <a:schemeClr val="lt1"/>
            </a:fontRef>
          </p:style>
          <p:txBody>
            <a:bodyPr spcFirstLastPara="0" vert="horz" wrap="square" lIns="8256" tIns="232325" rIns="8255" bIns="232323" numCol="1" spcCol="1270" anchor="ctr" anchorCtr="0">
              <a:noAutofit/>
            </a:bodyPr>
            <a:lstStyle/>
            <a:p>
              <a:pPr algn="ctr" defTabSz="577849">
                <a:lnSpc>
                  <a:spcPct val="90000"/>
                </a:lnSpc>
                <a:defRPr/>
              </a:pPr>
              <a:endParaRPr lang="de-DE" sz="1300"/>
            </a:p>
          </p:txBody>
        </p:sp>
        <p:sp>
          <p:nvSpPr>
            <p:cNvPr id="30" name="Freihandform 29"/>
            <p:cNvSpPr/>
            <p:nvPr/>
          </p:nvSpPr>
          <p:spPr bwMode="auto">
            <a:xfrm>
              <a:off x="916449" y="3834123"/>
              <a:ext cx="7832263" cy="416128"/>
            </a:xfrm>
            <a:custGeom>
              <a:avLst/>
              <a:gdLst>
                <a:gd name="connsiteX0" fmla="*/ 69356 w 416127"/>
                <a:gd name="connsiteY0" fmla="*/ 0 h 7832262"/>
                <a:gd name="connsiteX1" fmla="*/ 346771 w 416127"/>
                <a:gd name="connsiteY1" fmla="*/ 0 h 7832262"/>
                <a:gd name="connsiteX2" fmla="*/ 416127 w 416127"/>
                <a:gd name="connsiteY2" fmla="*/ 69356 h 7832262"/>
                <a:gd name="connsiteX3" fmla="*/ 416127 w 416127"/>
                <a:gd name="connsiteY3" fmla="*/ 7832262 h 7832262"/>
                <a:gd name="connsiteX4" fmla="*/ 416127 w 416127"/>
                <a:gd name="connsiteY4" fmla="*/ 7832262 h 7832262"/>
                <a:gd name="connsiteX5" fmla="*/ 0 w 416127"/>
                <a:gd name="connsiteY5" fmla="*/ 7832262 h 7832262"/>
                <a:gd name="connsiteX6" fmla="*/ 0 w 416127"/>
                <a:gd name="connsiteY6" fmla="*/ 7832262 h 7832262"/>
                <a:gd name="connsiteX7" fmla="*/ 0 w 416127"/>
                <a:gd name="connsiteY7" fmla="*/ 69356 h 7832262"/>
                <a:gd name="connsiteX8" fmla="*/ 69356 w 416127"/>
                <a:gd name="connsiteY8" fmla="*/ 0 h 78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27" h="7832262" extrusionOk="0">
                  <a:moveTo>
                    <a:pt x="416127" y="1305412"/>
                  </a:moveTo>
                  <a:lnTo>
                    <a:pt x="416127" y="6526850"/>
                  </a:lnTo>
                  <a:cubicBezTo>
                    <a:pt x="416127" y="7247799"/>
                    <a:pt x="414477" y="7832253"/>
                    <a:pt x="412442" y="7832253"/>
                  </a:cubicBezTo>
                  <a:lnTo>
                    <a:pt x="0" y="7832253"/>
                  </a:lnTo>
                  <a:lnTo>
                    <a:pt x="0" y="7832253"/>
                  </a:lnTo>
                  <a:lnTo>
                    <a:pt x="0" y="9"/>
                  </a:lnTo>
                  <a:lnTo>
                    <a:pt x="0" y="9"/>
                  </a:lnTo>
                  <a:lnTo>
                    <a:pt x="412442" y="9"/>
                  </a:lnTo>
                  <a:cubicBezTo>
                    <a:pt x="414477" y="9"/>
                    <a:pt x="416127" y="584463"/>
                    <a:pt x="416127" y="1305412"/>
                  </a:cubicBezTo>
                  <a:close/>
                </a:path>
              </a:pathLst>
            </a:custGeom>
          </p:spPr>
          <p:style>
            <a:lnRef idx="2">
              <a:schemeClr val="accent2">
                <a:shade val="80000"/>
                <a:hueOff val="0"/>
                <a:satOff val="-12008"/>
                <a:lumOff val="13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27934" rIns="27934" bIns="27935" numCol="1" spcCol="1270" anchor="ctr" anchorCtr="0">
              <a:noAutofit/>
            </a:bodyPr>
            <a:lstStyle/>
            <a:p>
              <a:pPr marL="0" lvl="1" defTabSz="533400">
                <a:lnSpc>
                  <a:spcPct val="90000"/>
                </a:lnSpc>
                <a:defRPr/>
              </a:pPr>
              <a:r>
                <a:rPr lang="de-DE" sz="2400"/>
                <a:t>Typisierung als historisches Fahrzeug</a:t>
              </a:r>
              <a:endParaRPr/>
            </a:p>
          </p:txBody>
        </p:sp>
        <p:sp>
          <p:nvSpPr>
            <p:cNvPr id="31" name="Freihandform 30"/>
            <p:cNvSpPr/>
            <p:nvPr/>
          </p:nvSpPr>
          <p:spPr bwMode="auto">
            <a:xfrm>
              <a:off x="468313" y="4399904"/>
              <a:ext cx="448138" cy="640197"/>
            </a:xfrm>
            <a:custGeom>
              <a:avLst/>
              <a:gdLst>
                <a:gd name="connsiteX0" fmla="*/ 0 w 640196"/>
                <a:gd name="connsiteY0" fmla="*/ 0 h 448137"/>
                <a:gd name="connsiteX1" fmla="*/ 416128 w 640196"/>
                <a:gd name="connsiteY1" fmla="*/ 0 h 448137"/>
                <a:gd name="connsiteX2" fmla="*/ 640196 w 640196"/>
                <a:gd name="connsiteY2" fmla="*/ 224069 h 448137"/>
                <a:gd name="connsiteX3" fmla="*/ 416128 w 640196"/>
                <a:gd name="connsiteY3" fmla="*/ 448137 h 448137"/>
                <a:gd name="connsiteX4" fmla="*/ 0 w 640196"/>
                <a:gd name="connsiteY4" fmla="*/ 448137 h 448137"/>
                <a:gd name="connsiteX5" fmla="*/ 224069 w 640196"/>
                <a:gd name="connsiteY5" fmla="*/ 224069 h 448137"/>
                <a:gd name="connsiteX6" fmla="*/ 0 w 640196"/>
                <a:gd name="connsiteY6" fmla="*/ 0 h 44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196" h="448137" extrusionOk="0">
                  <a:moveTo>
                    <a:pt x="640195" y="0"/>
                  </a:moveTo>
                  <a:lnTo>
                    <a:pt x="640195" y="291289"/>
                  </a:lnTo>
                  <a:lnTo>
                    <a:pt x="320097" y="448137"/>
                  </a:lnTo>
                  <a:lnTo>
                    <a:pt x="1" y="291289"/>
                  </a:lnTo>
                  <a:lnTo>
                    <a:pt x="1" y="0"/>
                  </a:lnTo>
                  <a:lnTo>
                    <a:pt x="320097" y="156848"/>
                  </a:lnTo>
                  <a:lnTo>
                    <a:pt x="640195" y="0"/>
                  </a:lnTo>
                  <a:close/>
                </a:path>
              </a:pathLst>
            </a:custGeom>
          </p:spPr>
          <p:style>
            <a:lnRef idx="2">
              <a:schemeClr val="accent2">
                <a:shade val="80000"/>
                <a:hueOff val="0"/>
                <a:satOff val="-16011"/>
                <a:lumOff val="18144"/>
                <a:alphaOff val="0"/>
              </a:schemeClr>
            </a:lnRef>
            <a:fillRef idx="1">
              <a:schemeClr val="accent2">
                <a:shade val="80000"/>
                <a:hueOff val="0"/>
                <a:satOff val="-16011"/>
                <a:lumOff val="18144"/>
                <a:alphaOff val="0"/>
              </a:schemeClr>
            </a:fillRef>
            <a:effectRef idx="0">
              <a:schemeClr val="accent2">
                <a:shade val="80000"/>
                <a:hueOff val="0"/>
                <a:satOff val="-16011"/>
                <a:lumOff val="18144"/>
                <a:alphaOff val="0"/>
              </a:schemeClr>
            </a:effectRef>
            <a:fontRef idx="minor">
              <a:schemeClr val="lt1"/>
            </a:fontRef>
          </p:style>
          <p:txBody>
            <a:bodyPr spcFirstLastPara="0" vert="horz" wrap="square" lIns="8256" tIns="232325" rIns="8255" bIns="232323" numCol="1" spcCol="1270" anchor="ctr" anchorCtr="0">
              <a:noAutofit/>
            </a:bodyPr>
            <a:lstStyle/>
            <a:p>
              <a:pPr algn="ctr" defTabSz="577849">
                <a:lnSpc>
                  <a:spcPct val="90000"/>
                </a:lnSpc>
                <a:defRPr/>
              </a:pPr>
              <a:endParaRPr lang="de-DE" sz="1300"/>
            </a:p>
          </p:txBody>
        </p:sp>
        <p:sp>
          <p:nvSpPr>
            <p:cNvPr id="32" name="Freihandform 31"/>
            <p:cNvSpPr/>
            <p:nvPr/>
          </p:nvSpPr>
          <p:spPr bwMode="auto">
            <a:xfrm>
              <a:off x="916449" y="4399905"/>
              <a:ext cx="7832263" cy="416128"/>
            </a:xfrm>
            <a:custGeom>
              <a:avLst/>
              <a:gdLst>
                <a:gd name="connsiteX0" fmla="*/ 69356 w 416127"/>
                <a:gd name="connsiteY0" fmla="*/ 0 h 7832262"/>
                <a:gd name="connsiteX1" fmla="*/ 346771 w 416127"/>
                <a:gd name="connsiteY1" fmla="*/ 0 h 7832262"/>
                <a:gd name="connsiteX2" fmla="*/ 416127 w 416127"/>
                <a:gd name="connsiteY2" fmla="*/ 69356 h 7832262"/>
                <a:gd name="connsiteX3" fmla="*/ 416127 w 416127"/>
                <a:gd name="connsiteY3" fmla="*/ 7832262 h 7832262"/>
                <a:gd name="connsiteX4" fmla="*/ 416127 w 416127"/>
                <a:gd name="connsiteY4" fmla="*/ 7832262 h 7832262"/>
                <a:gd name="connsiteX5" fmla="*/ 0 w 416127"/>
                <a:gd name="connsiteY5" fmla="*/ 7832262 h 7832262"/>
                <a:gd name="connsiteX6" fmla="*/ 0 w 416127"/>
                <a:gd name="connsiteY6" fmla="*/ 7832262 h 7832262"/>
                <a:gd name="connsiteX7" fmla="*/ 0 w 416127"/>
                <a:gd name="connsiteY7" fmla="*/ 69356 h 7832262"/>
                <a:gd name="connsiteX8" fmla="*/ 69356 w 416127"/>
                <a:gd name="connsiteY8" fmla="*/ 0 h 78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27" h="7832262" extrusionOk="0">
                  <a:moveTo>
                    <a:pt x="416127" y="1305412"/>
                  </a:moveTo>
                  <a:lnTo>
                    <a:pt x="416127" y="6526850"/>
                  </a:lnTo>
                  <a:cubicBezTo>
                    <a:pt x="416127" y="7247799"/>
                    <a:pt x="414477" y="7832253"/>
                    <a:pt x="412442" y="7832253"/>
                  </a:cubicBezTo>
                  <a:lnTo>
                    <a:pt x="0" y="7832253"/>
                  </a:lnTo>
                  <a:lnTo>
                    <a:pt x="0" y="7832253"/>
                  </a:lnTo>
                  <a:lnTo>
                    <a:pt x="0" y="9"/>
                  </a:lnTo>
                  <a:lnTo>
                    <a:pt x="0" y="9"/>
                  </a:lnTo>
                  <a:lnTo>
                    <a:pt x="412442" y="9"/>
                  </a:lnTo>
                  <a:cubicBezTo>
                    <a:pt x="414477" y="9"/>
                    <a:pt x="416127" y="584463"/>
                    <a:pt x="416127" y="1305412"/>
                  </a:cubicBezTo>
                  <a:close/>
                </a:path>
              </a:pathLst>
            </a:custGeom>
          </p:spPr>
          <p:style>
            <a:lnRef idx="2">
              <a:schemeClr val="accent2">
                <a:shade val="80000"/>
                <a:hueOff val="0"/>
                <a:satOff val="-16011"/>
                <a:lumOff val="181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27934" rIns="27934" bIns="27935" numCol="1" spcCol="1270" anchor="ctr" anchorCtr="0">
              <a:noAutofit/>
            </a:bodyPr>
            <a:lstStyle/>
            <a:p>
              <a:pPr marL="0" lvl="1" defTabSz="533400">
                <a:lnSpc>
                  <a:spcPct val="90000"/>
                </a:lnSpc>
                <a:defRPr/>
              </a:pPr>
              <a:r>
                <a:rPr lang="de-DE" sz="2400"/>
                <a:t>Benützungsvorschriften/Pickerl</a:t>
              </a:r>
            </a:p>
          </p:txBody>
        </p:sp>
        <p:sp>
          <p:nvSpPr>
            <p:cNvPr id="33" name="Freihandform 32"/>
            <p:cNvSpPr/>
            <p:nvPr/>
          </p:nvSpPr>
          <p:spPr bwMode="auto">
            <a:xfrm>
              <a:off x="468313" y="4965685"/>
              <a:ext cx="448138" cy="640197"/>
            </a:xfrm>
            <a:custGeom>
              <a:avLst/>
              <a:gdLst>
                <a:gd name="connsiteX0" fmla="*/ 0 w 640196"/>
                <a:gd name="connsiteY0" fmla="*/ 0 h 448137"/>
                <a:gd name="connsiteX1" fmla="*/ 416128 w 640196"/>
                <a:gd name="connsiteY1" fmla="*/ 0 h 448137"/>
                <a:gd name="connsiteX2" fmla="*/ 640196 w 640196"/>
                <a:gd name="connsiteY2" fmla="*/ 224069 h 448137"/>
                <a:gd name="connsiteX3" fmla="*/ 416128 w 640196"/>
                <a:gd name="connsiteY3" fmla="*/ 448137 h 448137"/>
                <a:gd name="connsiteX4" fmla="*/ 0 w 640196"/>
                <a:gd name="connsiteY4" fmla="*/ 448137 h 448137"/>
                <a:gd name="connsiteX5" fmla="*/ 224069 w 640196"/>
                <a:gd name="connsiteY5" fmla="*/ 224069 h 448137"/>
                <a:gd name="connsiteX6" fmla="*/ 0 w 640196"/>
                <a:gd name="connsiteY6" fmla="*/ 0 h 44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196" h="448137" extrusionOk="0">
                  <a:moveTo>
                    <a:pt x="640195" y="0"/>
                  </a:moveTo>
                  <a:lnTo>
                    <a:pt x="640195" y="291289"/>
                  </a:lnTo>
                  <a:lnTo>
                    <a:pt x="320097" y="448137"/>
                  </a:lnTo>
                  <a:lnTo>
                    <a:pt x="1" y="291289"/>
                  </a:lnTo>
                  <a:lnTo>
                    <a:pt x="1" y="0"/>
                  </a:lnTo>
                  <a:lnTo>
                    <a:pt x="320097" y="156848"/>
                  </a:lnTo>
                  <a:lnTo>
                    <a:pt x="640195" y="0"/>
                  </a:lnTo>
                  <a:close/>
                </a:path>
              </a:pathLst>
            </a:custGeom>
          </p:spPr>
          <p:style>
            <a:lnRef idx="2">
              <a:schemeClr val="accent2">
                <a:shade val="80000"/>
                <a:hueOff val="0"/>
                <a:satOff val="-20014"/>
                <a:lumOff val="22680"/>
                <a:alphaOff val="0"/>
              </a:schemeClr>
            </a:lnRef>
            <a:fillRef idx="1">
              <a:schemeClr val="accent2">
                <a:shade val="80000"/>
                <a:hueOff val="0"/>
                <a:satOff val="-20014"/>
                <a:lumOff val="22680"/>
                <a:alphaOff val="0"/>
              </a:schemeClr>
            </a:fillRef>
            <a:effectRef idx="0">
              <a:schemeClr val="accent2">
                <a:shade val="80000"/>
                <a:hueOff val="0"/>
                <a:satOff val="-20014"/>
                <a:lumOff val="22680"/>
                <a:alphaOff val="0"/>
              </a:schemeClr>
            </a:effectRef>
            <a:fontRef idx="minor">
              <a:schemeClr val="lt1"/>
            </a:fontRef>
          </p:style>
          <p:txBody>
            <a:bodyPr spcFirstLastPara="0" vert="horz" wrap="square" lIns="8256" tIns="232325" rIns="8255" bIns="232323" numCol="1" spcCol="1270" anchor="ctr" anchorCtr="0">
              <a:noAutofit/>
            </a:bodyPr>
            <a:lstStyle/>
            <a:p>
              <a:pPr algn="ctr" defTabSz="577849">
                <a:lnSpc>
                  <a:spcPct val="90000"/>
                </a:lnSpc>
                <a:defRPr/>
              </a:pPr>
              <a:endParaRPr lang="de-DE" sz="1300"/>
            </a:p>
          </p:txBody>
        </p:sp>
        <p:sp>
          <p:nvSpPr>
            <p:cNvPr id="34" name="Freihandform 33"/>
            <p:cNvSpPr/>
            <p:nvPr/>
          </p:nvSpPr>
          <p:spPr bwMode="auto">
            <a:xfrm>
              <a:off x="916449" y="4965686"/>
              <a:ext cx="7832263" cy="416128"/>
            </a:xfrm>
            <a:custGeom>
              <a:avLst/>
              <a:gdLst>
                <a:gd name="connsiteX0" fmla="*/ 69356 w 416127"/>
                <a:gd name="connsiteY0" fmla="*/ 0 h 7832262"/>
                <a:gd name="connsiteX1" fmla="*/ 346771 w 416127"/>
                <a:gd name="connsiteY1" fmla="*/ 0 h 7832262"/>
                <a:gd name="connsiteX2" fmla="*/ 416127 w 416127"/>
                <a:gd name="connsiteY2" fmla="*/ 69356 h 7832262"/>
                <a:gd name="connsiteX3" fmla="*/ 416127 w 416127"/>
                <a:gd name="connsiteY3" fmla="*/ 7832262 h 7832262"/>
                <a:gd name="connsiteX4" fmla="*/ 416127 w 416127"/>
                <a:gd name="connsiteY4" fmla="*/ 7832262 h 7832262"/>
                <a:gd name="connsiteX5" fmla="*/ 0 w 416127"/>
                <a:gd name="connsiteY5" fmla="*/ 7832262 h 7832262"/>
                <a:gd name="connsiteX6" fmla="*/ 0 w 416127"/>
                <a:gd name="connsiteY6" fmla="*/ 7832262 h 7832262"/>
                <a:gd name="connsiteX7" fmla="*/ 0 w 416127"/>
                <a:gd name="connsiteY7" fmla="*/ 69356 h 7832262"/>
                <a:gd name="connsiteX8" fmla="*/ 69356 w 416127"/>
                <a:gd name="connsiteY8" fmla="*/ 0 h 78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27" h="7832262" extrusionOk="0">
                  <a:moveTo>
                    <a:pt x="416127" y="1305412"/>
                  </a:moveTo>
                  <a:lnTo>
                    <a:pt x="416127" y="6526850"/>
                  </a:lnTo>
                  <a:cubicBezTo>
                    <a:pt x="416127" y="7247799"/>
                    <a:pt x="414477" y="7832253"/>
                    <a:pt x="412442" y="7832253"/>
                  </a:cubicBezTo>
                  <a:lnTo>
                    <a:pt x="0" y="7832253"/>
                  </a:lnTo>
                  <a:lnTo>
                    <a:pt x="0" y="7832253"/>
                  </a:lnTo>
                  <a:lnTo>
                    <a:pt x="0" y="9"/>
                  </a:lnTo>
                  <a:lnTo>
                    <a:pt x="0" y="9"/>
                  </a:lnTo>
                  <a:lnTo>
                    <a:pt x="412442" y="9"/>
                  </a:lnTo>
                  <a:cubicBezTo>
                    <a:pt x="414477" y="9"/>
                    <a:pt x="416127" y="584463"/>
                    <a:pt x="416127" y="1305412"/>
                  </a:cubicBezTo>
                  <a:close/>
                </a:path>
              </a:pathLst>
            </a:custGeom>
          </p:spPr>
          <p:style>
            <a:lnRef idx="2">
              <a:schemeClr val="accent2">
                <a:shade val="80000"/>
                <a:hueOff val="0"/>
                <a:satOff val="-20014"/>
                <a:lumOff val="2268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27934" rIns="27934" bIns="27935" numCol="1" spcCol="1270" anchor="ctr" anchorCtr="0">
              <a:noAutofit/>
            </a:bodyPr>
            <a:lstStyle/>
            <a:p>
              <a:pPr marL="0" lvl="1" defTabSz="533400">
                <a:lnSpc>
                  <a:spcPct val="90000"/>
                </a:lnSpc>
                <a:defRPr/>
              </a:pPr>
              <a:r>
                <a:rPr lang="de-DE" sz="2400"/>
                <a:t>Import</a:t>
              </a:r>
              <a:endParaRPr/>
            </a:p>
          </p:txBody>
        </p:sp>
        <p:sp>
          <p:nvSpPr>
            <p:cNvPr id="35" name="Freihandform 34"/>
            <p:cNvSpPr/>
            <p:nvPr/>
          </p:nvSpPr>
          <p:spPr bwMode="auto">
            <a:xfrm>
              <a:off x="468313" y="5531467"/>
              <a:ext cx="448138" cy="640197"/>
            </a:xfrm>
            <a:custGeom>
              <a:avLst/>
              <a:gdLst>
                <a:gd name="connsiteX0" fmla="*/ 0 w 640196"/>
                <a:gd name="connsiteY0" fmla="*/ 0 h 448137"/>
                <a:gd name="connsiteX1" fmla="*/ 416128 w 640196"/>
                <a:gd name="connsiteY1" fmla="*/ 0 h 448137"/>
                <a:gd name="connsiteX2" fmla="*/ 640196 w 640196"/>
                <a:gd name="connsiteY2" fmla="*/ 224069 h 448137"/>
                <a:gd name="connsiteX3" fmla="*/ 416128 w 640196"/>
                <a:gd name="connsiteY3" fmla="*/ 448137 h 448137"/>
                <a:gd name="connsiteX4" fmla="*/ 0 w 640196"/>
                <a:gd name="connsiteY4" fmla="*/ 448137 h 448137"/>
                <a:gd name="connsiteX5" fmla="*/ 224069 w 640196"/>
                <a:gd name="connsiteY5" fmla="*/ 224069 h 448137"/>
                <a:gd name="connsiteX6" fmla="*/ 0 w 640196"/>
                <a:gd name="connsiteY6" fmla="*/ 0 h 44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196" h="448137" extrusionOk="0">
                  <a:moveTo>
                    <a:pt x="640195" y="0"/>
                  </a:moveTo>
                  <a:lnTo>
                    <a:pt x="640195" y="291289"/>
                  </a:lnTo>
                  <a:lnTo>
                    <a:pt x="320097" y="448137"/>
                  </a:lnTo>
                  <a:lnTo>
                    <a:pt x="1" y="291289"/>
                  </a:lnTo>
                  <a:lnTo>
                    <a:pt x="1" y="0"/>
                  </a:lnTo>
                  <a:lnTo>
                    <a:pt x="320097" y="156848"/>
                  </a:lnTo>
                  <a:lnTo>
                    <a:pt x="640195" y="0"/>
                  </a:lnTo>
                  <a:close/>
                </a:path>
              </a:pathLst>
            </a:custGeom>
          </p:spPr>
          <p:style>
            <a:lnRef idx="2">
              <a:schemeClr val="accent2">
                <a:shade val="80000"/>
                <a:hueOff val="0"/>
                <a:satOff val="-24016"/>
                <a:lumOff val="27216"/>
                <a:alphaOff val="0"/>
              </a:schemeClr>
            </a:lnRef>
            <a:fillRef idx="1">
              <a:schemeClr val="accent2">
                <a:shade val="80000"/>
                <a:hueOff val="0"/>
                <a:satOff val="-24016"/>
                <a:lumOff val="27216"/>
                <a:alphaOff val="0"/>
              </a:schemeClr>
            </a:fillRef>
            <a:effectRef idx="0">
              <a:schemeClr val="accent2">
                <a:shade val="80000"/>
                <a:hueOff val="0"/>
                <a:satOff val="-24016"/>
                <a:lumOff val="27216"/>
                <a:alphaOff val="0"/>
              </a:schemeClr>
            </a:effectRef>
            <a:fontRef idx="minor">
              <a:schemeClr val="lt1"/>
            </a:fontRef>
          </p:style>
          <p:txBody>
            <a:bodyPr spcFirstLastPara="0" vert="horz" wrap="square" lIns="8256" tIns="232325" rIns="8255" bIns="232323" numCol="1" spcCol="1270" anchor="ctr" anchorCtr="0">
              <a:noAutofit/>
            </a:bodyPr>
            <a:lstStyle/>
            <a:p>
              <a:pPr algn="ctr" defTabSz="577849">
                <a:lnSpc>
                  <a:spcPct val="90000"/>
                </a:lnSpc>
                <a:defRPr/>
              </a:pPr>
              <a:endParaRPr lang="de-DE" sz="1300"/>
            </a:p>
          </p:txBody>
        </p:sp>
        <p:sp>
          <p:nvSpPr>
            <p:cNvPr id="36" name="Freihandform 35"/>
            <p:cNvSpPr/>
            <p:nvPr/>
          </p:nvSpPr>
          <p:spPr bwMode="auto">
            <a:xfrm>
              <a:off x="916449" y="5531468"/>
              <a:ext cx="7832263" cy="416128"/>
            </a:xfrm>
            <a:custGeom>
              <a:avLst/>
              <a:gdLst>
                <a:gd name="connsiteX0" fmla="*/ 69356 w 416127"/>
                <a:gd name="connsiteY0" fmla="*/ 0 h 7832262"/>
                <a:gd name="connsiteX1" fmla="*/ 346771 w 416127"/>
                <a:gd name="connsiteY1" fmla="*/ 0 h 7832262"/>
                <a:gd name="connsiteX2" fmla="*/ 416127 w 416127"/>
                <a:gd name="connsiteY2" fmla="*/ 69356 h 7832262"/>
                <a:gd name="connsiteX3" fmla="*/ 416127 w 416127"/>
                <a:gd name="connsiteY3" fmla="*/ 7832262 h 7832262"/>
                <a:gd name="connsiteX4" fmla="*/ 416127 w 416127"/>
                <a:gd name="connsiteY4" fmla="*/ 7832262 h 7832262"/>
                <a:gd name="connsiteX5" fmla="*/ 0 w 416127"/>
                <a:gd name="connsiteY5" fmla="*/ 7832262 h 7832262"/>
                <a:gd name="connsiteX6" fmla="*/ 0 w 416127"/>
                <a:gd name="connsiteY6" fmla="*/ 7832262 h 7832262"/>
                <a:gd name="connsiteX7" fmla="*/ 0 w 416127"/>
                <a:gd name="connsiteY7" fmla="*/ 69356 h 7832262"/>
                <a:gd name="connsiteX8" fmla="*/ 69356 w 416127"/>
                <a:gd name="connsiteY8" fmla="*/ 0 h 78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27" h="7832262" extrusionOk="0">
                  <a:moveTo>
                    <a:pt x="416127" y="1305412"/>
                  </a:moveTo>
                  <a:lnTo>
                    <a:pt x="416127" y="6526850"/>
                  </a:lnTo>
                  <a:cubicBezTo>
                    <a:pt x="416127" y="7247799"/>
                    <a:pt x="414477" y="7832253"/>
                    <a:pt x="412442" y="7832253"/>
                  </a:cubicBezTo>
                  <a:lnTo>
                    <a:pt x="0" y="7832253"/>
                  </a:lnTo>
                  <a:lnTo>
                    <a:pt x="0" y="7832253"/>
                  </a:lnTo>
                  <a:lnTo>
                    <a:pt x="0" y="9"/>
                  </a:lnTo>
                  <a:lnTo>
                    <a:pt x="0" y="9"/>
                  </a:lnTo>
                  <a:lnTo>
                    <a:pt x="412442" y="9"/>
                  </a:lnTo>
                  <a:cubicBezTo>
                    <a:pt x="414477" y="9"/>
                    <a:pt x="416127" y="584463"/>
                    <a:pt x="416127" y="1305412"/>
                  </a:cubicBezTo>
                  <a:close/>
                </a:path>
              </a:pathLst>
            </a:custGeom>
          </p:spPr>
          <p:style>
            <a:lnRef idx="2">
              <a:schemeClr val="accent2">
                <a:shade val="80000"/>
                <a:hueOff val="0"/>
                <a:satOff val="-24016"/>
                <a:lumOff val="2721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27934" rIns="27934" bIns="27935" numCol="1" spcCol="1270" anchor="ctr" anchorCtr="0">
              <a:noAutofit/>
            </a:bodyPr>
            <a:lstStyle/>
            <a:p>
              <a:pPr marL="0" lvl="1" defTabSz="533400">
                <a:lnSpc>
                  <a:spcPct val="90000"/>
                </a:lnSpc>
                <a:defRPr/>
              </a:pPr>
              <a:r>
                <a:rPr lang="de-DE" sz="2400"/>
                <a:t>Oldtimer und Umwelt</a:t>
              </a:r>
              <a:endParaRPr/>
            </a:p>
          </p:txBody>
        </p:sp>
        <p:sp>
          <p:nvSpPr>
            <p:cNvPr id="37" name="Freihandform 36"/>
            <p:cNvSpPr/>
            <p:nvPr/>
          </p:nvSpPr>
          <p:spPr bwMode="auto">
            <a:xfrm>
              <a:off x="468313" y="6097248"/>
              <a:ext cx="448138" cy="640197"/>
            </a:xfrm>
            <a:custGeom>
              <a:avLst/>
              <a:gdLst>
                <a:gd name="connsiteX0" fmla="*/ 0 w 640196"/>
                <a:gd name="connsiteY0" fmla="*/ 0 h 448137"/>
                <a:gd name="connsiteX1" fmla="*/ 416128 w 640196"/>
                <a:gd name="connsiteY1" fmla="*/ 0 h 448137"/>
                <a:gd name="connsiteX2" fmla="*/ 640196 w 640196"/>
                <a:gd name="connsiteY2" fmla="*/ 224069 h 448137"/>
                <a:gd name="connsiteX3" fmla="*/ 416128 w 640196"/>
                <a:gd name="connsiteY3" fmla="*/ 448137 h 448137"/>
                <a:gd name="connsiteX4" fmla="*/ 0 w 640196"/>
                <a:gd name="connsiteY4" fmla="*/ 448137 h 448137"/>
                <a:gd name="connsiteX5" fmla="*/ 224069 w 640196"/>
                <a:gd name="connsiteY5" fmla="*/ 224069 h 448137"/>
                <a:gd name="connsiteX6" fmla="*/ 0 w 640196"/>
                <a:gd name="connsiteY6" fmla="*/ 0 h 44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196" h="448137" extrusionOk="0">
                  <a:moveTo>
                    <a:pt x="640195" y="0"/>
                  </a:moveTo>
                  <a:lnTo>
                    <a:pt x="640195" y="291289"/>
                  </a:lnTo>
                  <a:lnTo>
                    <a:pt x="320097" y="448137"/>
                  </a:lnTo>
                  <a:lnTo>
                    <a:pt x="1" y="291289"/>
                  </a:lnTo>
                  <a:lnTo>
                    <a:pt x="1" y="0"/>
                  </a:lnTo>
                  <a:lnTo>
                    <a:pt x="320097" y="156848"/>
                  </a:lnTo>
                  <a:lnTo>
                    <a:pt x="640195" y="0"/>
                  </a:lnTo>
                  <a:close/>
                </a:path>
              </a:pathLst>
            </a:custGeom>
          </p:spPr>
          <p:style>
            <a:lnRef idx="2">
              <a:schemeClr val="accent2">
                <a:shade val="80000"/>
                <a:hueOff val="0"/>
                <a:satOff val="-28019"/>
                <a:lumOff val="31752"/>
                <a:alphaOff val="0"/>
              </a:schemeClr>
            </a:lnRef>
            <a:fillRef idx="1">
              <a:schemeClr val="accent2">
                <a:shade val="80000"/>
                <a:hueOff val="0"/>
                <a:satOff val="-28019"/>
                <a:lumOff val="31752"/>
                <a:alphaOff val="0"/>
              </a:schemeClr>
            </a:fillRef>
            <a:effectRef idx="0">
              <a:schemeClr val="accent2">
                <a:shade val="80000"/>
                <a:hueOff val="0"/>
                <a:satOff val="-28019"/>
                <a:lumOff val="31752"/>
                <a:alphaOff val="0"/>
              </a:schemeClr>
            </a:effectRef>
            <a:fontRef idx="minor">
              <a:schemeClr val="lt1"/>
            </a:fontRef>
          </p:style>
          <p:txBody>
            <a:bodyPr spcFirstLastPara="0" vert="horz" wrap="square" lIns="8256" tIns="232325" rIns="8255" bIns="232323" numCol="1" spcCol="1270" anchor="ctr" anchorCtr="0">
              <a:noAutofit/>
            </a:bodyPr>
            <a:lstStyle/>
            <a:p>
              <a:pPr algn="ctr" defTabSz="577849">
                <a:lnSpc>
                  <a:spcPct val="90000"/>
                </a:lnSpc>
                <a:defRPr/>
              </a:pPr>
              <a:endParaRPr lang="de-DE" sz="1300"/>
            </a:p>
          </p:txBody>
        </p:sp>
        <p:sp>
          <p:nvSpPr>
            <p:cNvPr id="38" name="Freihandform 37"/>
            <p:cNvSpPr/>
            <p:nvPr/>
          </p:nvSpPr>
          <p:spPr bwMode="auto">
            <a:xfrm>
              <a:off x="916449" y="6097248"/>
              <a:ext cx="7832263" cy="416128"/>
            </a:xfrm>
            <a:custGeom>
              <a:avLst/>
              <a:gdLst>
                <a:gd name="connsiteX0" fmla="*/ 69356 w 416127"/>
                <a:gd name="connsiteY0" fmla="*/ 0 h 7832262"/>
                <a:gd name="connsiteX1" fmla="*/ 346771 w 416127"/>
                <a:gd name="connsiteY1" fmla="*/ 0 h 7832262"/>
                <a:gd name="connsiteX2" fmla="*/ 416127 w 416127"/>
                <a:gd name="connsiteY2" fmla="*/ 69356 h 7832262"/>
                <a:gd name="connsiteX3" fmla="*/ 416127 w 416127"/>
                <a:gd name="connsiteY3" fmla="*/ 7832262 h 7832262"/>
                <a:gd name="connsiteX4" fmla="*/ 416127 w 416127"/>
                <a:gd name="connsiteY4" fmla="*/ 7832262 h 7832262"/>
                <a:gd name="connsiteX5" fmla="*/ 0 w 416127"/>
                <a:gd name="connsiteY5" fmla="*/ 7832262 h 7832262"/>
                <a:gd name="connsiteX6" fmla="*/ 0 w 416127"/>
                <a:gd name="connsiteY6" fmla="*/ 7832262 h 7832262"/>
                <a:gd name="connsiteX7" fmla="*/ 0 w 416127"/>
                <a:gd name="connsiteY7" fmla="*/ 69356 h 7832262"/>
                <a:gd name="connsiteX8" fmla="*/ 69356 w 416127"/>
                <a:gd name="connsiteY8" fmla="*/ 0 h 78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27" h="7832262" extrusionOk="0">
                  <a:moveTo>
                    <a:pt x="416127" y="1305412"/>
                  </a:moveTo>
                  <a:lnTo>
                    <a:pt x="416127" y="6526850"/>
                  </a:lnTo>
                  <a:cubicBezTo>
                    <a:pt x="416127" y="7247799"/>
                    <a:pt x="414477" y="7832253"/>
                    <a:pt x="412442" y="7832253"/>
                  </a:cubicBezTo>
                  <a:lnTo>
                    <a:pt x="0" y="7832253"/>
                  </a:lnTo>
                  <a:lnTo>
                    <a:pt x="0" y="7832253"/>
                  </a:lnTo>
                  <a:lnTo>
                    <a:pt x="0" y="9"/>
                  </a:lnTo>
                  <a:lnTo>
                    <a:pt x="0" y="9"/>
                  </a:lnTo>
                  <a:lnTo>
                    <a:pt x="412442" y="9"/>
                  </a:lnTo>
                  <a:cubicBezTo>
                    <a:pt x="414477" y="9"/>
                    <a:pt x="416127" y="584463"/>
                    <a:pt x="416127" y="1305412"/>
                  </a:cubicBezTo>
                  <a:close/>
                </a:path>
              </a:pathLst>
            </a:custGeom>
          </p:spPr>
          <p:style>
            <a:lnRef idx="2">
              <a:schemeClr val="accent2">
                <a:shade val="80000"/>
                <a:hueOff val="0"/>
                <a:satOff val="-28019"/>
                <a:lumOff val="3175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27934" rIns="27934" bIns="27935" numCol="1" spcCol="1270" anchor="ctr" anchorCtr="0">
              <a:noAutofit/>
            </a:bodyPr>
            <a:lstStyle/>
            <a:p>
              <a:pPr marL="0" lvl="1" defTabSz="533400">
                <a:lnSpc>
                  <a:spcPct val="90000"/>
                </a:lnSpc>
                <a:defRPr/>
              </a:pPr>
              <a:r>
                <a:rPr lang="de-DE" sz="2400"/>
                <a:t>Forderungen</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Erhaltungswürdigkeit &amp; Erhaltungszustand</a:t>
            </a:r>
            <a:endParaRPr/>
          </a:p>
        </p:txBody>
      </p:sp>
      <p:sp>
        <p:nvSpPr>
          <p:cNvPr id="3" name="Inhaltsplatzhalter 2"/>
          <p:cNvSpPr>
            <a:spLocks noGrp="1"/>
          </p:cNvSpPr>
          <p:nvPr>
            <p:ph idx="1"/>
          </p:nvPr>
        </p:nvSpPr>
        <p:spPr bwMode="auto"/>
        <p:txBody>
          <a:bodyPr/>
          <a:lstStyle/>
          <a:p>
            <a:pPr>
              <a:defRPr/>
            </a:pPr>
            <a:r>
              <a:rPr lang="de-DE" u="sng"/>
              <a:t>Originalität</a:t>
            </a:r>
            <a:endParaRPr/>
          </a:p>
          <a:p>
            <a:pPr>
              <a:defRPr/>
            </a:pPr>
            <a:r>
              <a:rPr lang="de-DE" b="0"/>
              <a:t>Als Hauptbaugruppen gelten und müssen dabei im Originalzustand erhalten sein:</a:t>
            </a:r>
            <a:endParaRPr/>
          </a:p>
          <a:p>
            <a:pPr marL="1060450" lvl="4" indent="-342900">
              <a:buFont typeface="Symbol"/>
              <a:buChar char="-"/>
              <a:defRPr/>
            </a:pPr>
            <a:r>
              <a:rPr lang="de-DE" b="0"/>
              <a:t>Motor- und Gemischbildungseinrichtung</a:t>
            </a:r>
            <a:endParaRPr/>
          </a:p>
          <a:p>
            <a:pPr marL="1060450" lvl="4" indent="-342900">
              <a:buFont typeface="Symbol"/>
              <a:buChar char="-"/>
              <a:defRPr/>
            </a:pPr>
            <a:r>
              <a:rPr lang="de-DE" b="0"/>
              <a:t>Kraftübertragung</a:t>
            </a:r>
            <a:endParaRPr/>
          </a:p>
          <a:p>
            <a:pPr marL="1060450" lvl="4" indent="-342900">
              <a:buFont typeface="Symbol"/>
              <a:buChar char="-"/>
              <a:defRPr/>
            </a:pPr>
            <a:r>
              <a:rPr lang="de-DE" b="0"/>
              <a:t>Radaufhängungen</a:t>
            </a:r>
            <a:endParaRPr/>
          </a:p>
          <a:p>
            <a:pPr marL="1060450" lvl="4" indent="-342900">
              <a:buFont typeface="Symbol"/>
              <a:buChar char="-"/>
              <a:defRPr/>
            </a:pPr>
            <a:r>
              <a:rPr lang="de-DE" b="0"/>
              <a:t>Lenkanlage/ Lenkgabel bei Motorrädern</a:t>
            </a:r>
            <a:endParaRPr/>
          </a:p>
          <a:p>
            <a:pPr marL="1060450" lvl="4" indent="-342900">
              <a:buFont typeface="Symbol"/>
              <a:buChar char="-"/>
              <a:defRPr/>
            </a:pPr>
            <a:r>
              <a:rPr lang="de-DE" b="0"/>
              <a:t>Aufbauten</a:t>
            </a:r>
            <a:endParaRPr lang="de-DE"/>
          </a:p>
          <a:p>
            <a:pPr>
              <a:defRPr/>
            </a:pPr>
            <a:r>
              <a:rPr lang="de-DE" b="0"/>
              <a:t>Einstufung als zeitgenössischer Ersatz wenn max 10 Jahre ab Erzeugungsjahr des Fahrzeuges </a:t>
            </a:r>
            <a:r>
              <a:rPr lang="de-DE"/>
              <a:t>im Handel</a:t>
            </a:r>
            <a:r>
              <a:rPr lang="de-DE" b="0"/>
              <a:t> angeboten</a:t>
            </a:r>
            <a:endParaRPr/>
          </a:p>
          <a:p>
            <a:pPr>
              <a:defRPr/>
            </a:pPr>
            <a:r>
              <a:rPr lang="de-DE" b="0"/>
              <a:t>(handelsübliches oder werksnahes Zubehör)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Erhaltungswürdigkeit &amp; Erhaltungszustand</a:t>
            </a:r>
            <a:endParaRPr/>
          </a:p>
        </p:txBody>
      </p:sp>
      <p:sp>
        <p:nvSpPr>
          <p:cNvPr id="3" name="Inhaltsplatzhalter 2"/>
          <p:cNvSpPr>
            <a:spLocks noGrp="1"/>
          </p:cNvSpPr>
          <p:nvPr>
            <p:ph idx="1"/>
          </p:nvPr>
        </p:nvSpPr>
        <p:spPr bwMode="auto"/>
        <p:txBody>
          <a:bodyPr/>
          <a:lstStyle/>
          <a:p>
            <a:pPr>
              <a:defRPr/>
            </a:pPr>
            <a:r>
              <a:rPr lang="de-DE"/>
              <a:t>Ersetzbar durch Nachbildungen oder angepasste Austauschteile: </a:t>
            </a:r>
            <a:endParaRPr/>
          </a:p>
          <a:p>
            <a:pPr marL="1060450" lvl="4" indent="-342900">
              <a:buFont typeface="Symbol"/>
              <a:buChar char="-"/>
              <a:defRPr/>
            </a:pPr>
            <a:r>
              <a:rPr lang="de-DE"/>
              <a:t>Bereifung</a:t>
            </a:r>
            <a:endParaRPr/>
          </a:p>
          <a:p>
            <a:pPr marL="1060450" lvl="4" indent="-342900">
              <a:buFont typeface="Symbol"/>
              <a:buChar char="-"/>
              <a:defRPr/>
            </a:pPr>
            <a:r>
              <a:rPr lang="de-DE"/>
              <a:t>Zündkerzen</a:t>
            </a:r>
            <a:endParaRPr/>
          </a:p>
          <a:p>
            <a:pPr marL="1060450" lvl="4" indent="-342900">
              <a:buFont typeface="Symbol"/>
              <a:buChar char="-"/>
              <a:defRPr/>
            </a:pPr>
            <a:r>
              <a:rPr lang="de-DE"/>
              <a:t>Lampen</a:t>
            </a:r>
            <a:endParaRPr/>
          </a:p>
          <a:p>
            <a:pPr marL="1060450" lvl="4" indent="-342900">
              <a:buFont typeface="Symbol"/>
              <a:buChar char="-"/>
              <a:defRPr/>
            </a:pPr>
            <a:r>
              <a:rPr lang="de-DE"/>
              <a:t>Verglasung</a:t>
            </a:r>
            <a:endParaRPr/>
          </a:p>
          <a:p>
            <a:pPr marL="1060450" lvl="4" indent="-342900">
              <a:buFont typeface="Symbol"/>
              <a:buChar char="-"/>
              <a:defRPr/>
            </a:pPr>
            <a:r>
              <a:rPr lang="de-DE"/>
              <a:t>Ketten und Riemen</a:t>
            </a:r>
            <a:endParaRPr/>
          </a:p>
          <a:p>
            <a:pPr marL="1060450" lvl="4" indent="-342900">
              <a:buFont typeface="Symbol"/>
              <a:buChar char="-"/>
              <a:defRPr/>
            </a:pPr>
            <a:r>
              <a:rPr lang="de-DE"/>
              <a:t>Bremsbeläge</a:t>
            </a:r>
            <a:endParaRPr/>
          </a:p>
          <a:p>
            <a:pPr marL="1060450" lvl="4" indent="-342900">
              <a:buFont typeface="Symbol"/>
              <a:buChar char="-"/>
              <a:defRPr/>
            </a:pPr>
            <a:r>
              <a:rPr lang="de-DE"/>
              <a:t>Auspuffanlage</a:t>
            </a:r>
            <a:endParaRPr/>
          </a:p>
          <a:p>
            <a:pPr>
              <a:defRPr/>
            </a:pPr>
            <a:r>
              <a:rPr lang="de-DE"/>
              <a:t>Originaleindruck darf nicht beeinträchtigt werden! </a:t>
            </a:r>
            <a:endParaRPr/>
          </a:p>
          <a:p>
            <a:pPr>
              <a:defRPr/>
            </a:pPr>
            <a:endParaRPr lang="de-DE"/>
          </a:p>
        </p:txBody>
      </p:sp>
      <p:pic>
        <p:nvPicPr>
          <p:cNvPr id="4" name="Grafik 3"/>
          <p:cNvPicPr>
            <a:picLocks noChangeAspect="1"/>
          </p:cNvPicPr>
          <p:nvPr/>
        </p:nvPicPr>
        <p:blipFill>
          <a:blip r:embed="rId2"/>
          <a:srcRect l="32323" t="1695" r="4117"/>
          <a:stretch/>
        </p:blipFill>
        <p:spPr bwMode="auto">
          <a:xfrm>
            <a:off x="5508106" y="2852936"/>
            <a:ext cx="2420959" cy="2808312"/>
          </a:xfrm>
          <a:prstGeom prst="snip2DiagRect">
            <a:avLst>
              <a:gd name="adj1" fmla="val 0"/>
              <a:gd name="adj2" fmla="val 2809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p:spPr>
      </p:pic>
      <p:sp>
        <p:nvSpPr>
          <p:cNvPr id="5" name="Rechteck 4"/>
          <p:cNvSpPr/>
          <p:nvPr/>
        </p:nvSpPr>
        <p:spPr bwMode="auto">
          <a:xfrm>
            <a:off x="7524328" y="3933056"/>
            <a:ext cx="288032" cy="144016"/>
          </a:xfrm>
          <a:custGeom>
            <a:avLst/>
            <a:gdLst>
              <a:gd name="connsiteX0" fmla="*/ 0 w 216024"/>
              <a:gd name="connsiteY0" fmla="*/ 0 h 144016"/>
              <a:gd name="connsiteX1" fmla="*/ 216024 w 216024"/>
              <a:gd name="connsiteY1" fmla="*/ 0 h 144016"/>
              <a:gd name="connsiteX2" fmla="*/ 216024 w 216024"/>
              <a:gd name="connsiteY2" fmla="*/ 144016 h 144016"/>
              <a:gd name="connsiteX3" fmla="*/ 0 w 216024"/>
              <a:gd name="connsiteY3" fmla="*/ 144016 h 144016"/>
              <a:gd name="connsiteX4" fmla="*/ 0 w 216024"/>
              <a:gd name="connsiteY4" fmla="*/ 0 h 144016"/>
              <a:gd name="connsiteX0" fmla="*/ 0 w 216024"/>
              <a:gd name="connsiteY0" fmla="*/ 0 h 144016"/>
              <a:gd name="connsiteX1" fmla="*/ 216024 w 216024"/>
              <a:gd name="connsiteY1" fmla="*/ 0 h 144016"/>
              <a:gd name="connsiteX2" fmla="*/ 216024 w 216024"/>
              <a:gd name="connsiteY2" fmla="*/ 144016 h 144016"/>
              <a:gd name="connsiteX3" fmla="*/ 7144 w 216024"/>
              <a:gd name="connsiteY3" fmla="*/ 122585 h 144016"/>
              <a:gd name="connsiteX4" fmla="*/ 0 w 216024"/>
              <a:gd name="connsiteY4" fmla="*/ 0 h 144016"/>
              <a:gd name="connsiteX0" fmla="*/ 0 w 216024"/>
              <a:gd name="connsiteY0" fmla="*/ 0 h 122585"/>
              <a:gd name="connsiteX1" fmla="*/ 216024 w 216024"/>
              <a:gd name="connsiteY1" fmla="*/ 0 h 122585"/>
              <a:gd name="connsiteX2" fmla="*/ 196974 w 216024"/>
              <a:gd name="connsiteY2" fmla="*/ 103535 h 122585"/>
              <a:gd name="connsiteX3" fmla="*/ 7144 w 216024"/>
              <a:gd name="connsiteY3" fmla="*/ 122585 h 122585"/>
              <a:gd name="connsiteX4" fmla="*/ 0 w 216024"/>
              <a:gd name="connsiteY4" fmla="*/ 0 h 122585"/>
              <a:gd name="connsiteX0" fmla="*/ 0 w 196974"/>
              <a:gd name="connsiteY0" fmla="*/ 0 h 122585"/>
              <a:gd name="connsiteX1" fmla="*/ 175543 w 196974"/>
              <a:gd name="connsiteY1" fmla="*/ 16669 h 122585"/>
              <a:gd name="connsiteX2" fmla="*/ 196974 w 196974"/>
              <a:gd name="connsiteY2" fmla="*/ 103535 h 122585"/>
              <a:gd name="connsiteX3" fmla="*/ 7144 w 196974"/>
              <a:gd name="connsiteY3" fmla="*/ 122585 h 122585"/>
              <a:gd name="connsiteX4" fmla="*/ 0 w 196974"/>
              <a:gd name="connsiteY4" fmla="*/ 0 h 122585"/>
              <a:gd name="connsiteX0" fmla="*/ 0 w 192211"/>
              <a:gd name="connsiteY0" fmla="*/ 19049 h 105916"/>
              <a:gd name="connsiteX1" fmla="*/ 170780 w 192211"/>
              <a:gd name="connsiteY1" fmla="*/ 0 h 105916"/>
              <a:gd name="connsiteX2" fmla="*/ 192211 w 192211"/>
              <a:gd name="connsiteY2" fmla="*/ 86866 h 105916"/>
              <a:gd name="connsiteX3" fmla="*/ 2381 w 192211"/>
              <a:gd name="connsiteY3" fmla="*/ 105916 h 105916"/>
              <a:gd name="connsiteX4" fmla="*/ 0 w 192211"/>
              <a:gd name="connsiteY4" fmla="*/ 19049 h 105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1" h="105916" extrusionOk="0">
                <a:moveTo>
                  <a:pt x="0" y="19049"/>
                </a:moveTo>
                <a:lnTo>
                  <a:pt x="170780" y="0"/>
                </a:lnTo>
                <a:lnTo>
                  <a:pt x="192211" y="86866"/>
                </a:lnTo>
                <a:lnTo>
                  <a:pt x="2381" y="105916"/>
                </a:lnTo>
                <a:cubicBezTo>
                  <a:pt x="1587" y="76960"/>
                  <a:pt x="794" y="48005"/>
                  <a:pt x="0" y="19049"/>
                </a:cubicBezTo>
                <a:close/>
              </a:path>
            </a:pathLst>
          </a:custGeom>
          <a:solidFill>
            <a:srgbClr val="3D3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VwGH 18. 6. 2019, Ra 2017/11/0302</a:t>
            </a:r>
            <a:endParaRPr/>
          </a:p>
        </p:txBody>
      </p:sp>
      <p:sp>
        <p:nvSpPr>
          <p:cNvPr id="3" name="Inhaltsplatzhalter 2"/>
          <p:cNvSpPr>
            <a:spLocks noGrp="1"/>
          </p:cNvSpPr>
          <p:nvPr>
            <p:ph idx="1"/>
          </p:nvPr>
        </p:nvSpPr>
        <p:spPr bwMode="auto"/>
        <p:txBody>
          <a:bodyPr/>
          <a:lstStyle/>
          <a:p>
            <a:pPr marL="342900" indent="-342900">
              <a:buFont typeface="Arial"/>
              <a:buChar char="•"/>
              <a:defRPr/>
            </a:pPr>
            <a:r>
              <a:rPr lang="de-DE" b="0"/>
              <a:t>Versagung der Typisierung eines VW Käfer (1971) als historisches Fahrzeug</a:t>
            </a:r>
            <a:endParaRPr/>
          </a:p>
          <a:p>
            <a:pPr marL="342900" indent="-342900">
              <a:buFont typeface="Arial"/>
              <a:buChar char="•"/>
              <a:defRPr/>
            </a:pPr>
            <a:r>
              <a:rPr lang="de-DE" b="0"/>
              <a:t>Tieferlegung um 40mm im Jahr 1997</a:t>
            </a:r>
            <a:br>
              <a:rPr lang="de-DE" b="0"/>
            </a:br>
            <a:r>
              <a:rPr lang="de-DE" b="0"/>
              <a:t>Problem: kein Nachweis der Originalität der verkürzten Federn</a:t>
            </a:r>
            <a:endParaRPr/>
          </a:p>
          <a:p>
            <a:pPr marL="342900" indent="-342900">
              <a:buFont typeface="Arial"/>
              <a:buChar char="•"/>
              <a:defRPr/>
            </a:pPr>
            <a:r>
              <a:rPr lang="de-DE" b="0"/>
              <a:t>Radaufhängung als „Hauptbaugruppe“ und hier kein zeitgenössischer Ersatz</a:t>
            </a:r>
            <a:endParaRPr/>
          </a:p>
          <a:p>
            <a:pPr marL="342900" indent="-342900">
              <a:buFont typeface="Arial"/>
              <a:buChar char="•"/>
              <a:defRPr/>
            </a:pPr>
            <a:endParaRPr lang="de-DE" b="0"/>
          </a:p>
          <a:p>
            <a:pPr>
              <a:defRPr/>
            </a:pPr>
            <a:r>
              <a:rPr lang="de-DE" b="0"/>
              <a:t> Keine Bindungswirkung von Erlässen </a:t>
            </a:r>
            <a:br>
              <a:rPr lang="de-DE" b="0"/>
            </a:br>
            <a:r>
              <a:rPr lang="de-DE" b="0"/>
              <a:t>aber Auslegungshilfe</a:t>
            </a:r>
            <a:endParaRPr/>
          </a:p>
          <a:p>
            <a:pPr>
              <a:defRPr/>
            </a:pPr>
            <a:r>
              <a:rPr lang="de-DE" b="0"/>
              <a:t> </a:t>
            </a:r>
          </a:p>
        </p:txBody>
      </p:sp>
      <p:pic>
        <p:nvPicPr>
          <p:cNvPr id="4" name="Grafik 3"/>
          <p:cNvPicPr>
            <a:picLocks noChangeAspect="1"/>
          </p:cNvPicPr>
          <p:nvPr/>
        </p:nvPicPr>
        <p:blipFill>
          <a:blip r:embed="rId2"/>
          <a:stretch/>
        </p:blipFill>
        <p:spPr bwMode="auto">
          <a:xfrm>
            <a:off x="6319479" y="4869161"/>
            <a:ext cx="2828789" cy="1944793"/>
          </a:xfrm>
          <a:prstGeom prst="rect">
            <a:avLst/>
          </a:prstGeom>
        </p:spPr>
      </p:pic>
      <p:sp>
        <p:nvSpPr>
          <p:cNvPr id="5" name="Textfeld 4"/>
          <p:cNvSpPr txBox="1"/>
          <p:nvPr/>
        </p:nvSpPr>
        <p:spPr bwMode="auto">
          <a:xfrm>
            <a:off x="8172402" y="6229180"/>
            <a:ext cx="1041945" cy="584775"/>
          </a:xfrm>
          <a:prstGeom prst="rect">
            <a:avLst/>
          </a:prstGeom>
          <a:noFill/>
        </p:spPr>
        <p:txBody>
          <a:bodyPr wrap="square" rtlCol="0">
            <a:spAutoFit/>
          </a:bodyPr>
          <a:lstStyle/>
          <a:p>
            <a:pPr algn="r">
              <a:defRPr/>
            </a:pPr>
            <a:r>
              <a:rPr lang="de-DE" sz="800"/>
              <a:t>https://www.classicautomall.com/vehicles/976/1971-volkswagen-beetle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Benützungsvorschriften</a:t>
            </a:r>
            <a:endParaRPr/>
          </a:p>
        </p:txBody>
      </p:sp>
      <p:sp>
        <p:nvSpPr>
          <p:cNvPr id="3" name="Inhaltsplatzhalter 2"/>
          <p:cNvSpPr>
            <a:spLocks noGrp="1"/>
          </p:cNvSpPr>
          <p:nvPr>
            <p:ph idx="1"/>
          </p:nvPr>
        </p:nvSpPr>
        <p:spPr bwMode="auto"/>
        <p:txBody>
          <a:bodyPr/>
          <a:lstStyle/>
          <a:p>
            <a:pPr>
              <a:defRPr/>
            </a:pPr>
            <a:r>
              <a:rPr lang="de-DE"/>
              <a:t>§ 34 Abs 4 KFG:</a:t>
            </a:r>
            <a:endParaRPr/>
          </a:p>
          <a:p>
            <a:pPr>
              <a:defRPr/>
            </a:pPr>
            <a:r>
              <a:rPr lang="de-DE" b="0"/>
              <a:t>nur an 120/60 Tage pro Jahr</a:t>
            </a:r>
            <a:endParaRPr/>
          </a:p>
          <a:p>
            <a:pPr marL="881063" lvl="3" indent="-342900">
              <a:buFont typeface="Symbol"/>
              <a:buChar char="-"/>
              <a:defRPr/>
            </a:pPr>
            <a:r>
              <a:rPr lang="de-DE" sz="1800"/>
              <a:t>Nicht-ständige Verwendung gewährleisten</a:t>
            </a:r>
            <a:endParaRPr/>
          </a:p>
          <a:p>
            <a:pPr>
              <a:defRPr/>
            </a:pPr>
            <a:r>
              <a:rPr lang="de-DE" b="0"/>
              <a:t>Fahrtenbuchartige Aufzeichnungen</a:t>
            </a:r>
            <a:endParaRPr/>
          </a:p>
          <a:p>
            <a:pPr marL="881063" lvl="3" indent="-342900">
              <a:buFont typeface="Symbol"/>
              <a:buChar char="-"/>
              <a:defRPr/>
            </a:pPr>
            <a:r>
              <a:rPr lang="de-DE" sz="1800"/>
              <a:t>Eintragung in das „Fahrtenbuch“ bereits vor Antritt der Fahrt</a:t>
            </a:r>
            <a:endParaRPr/>
          </a:p>
          <a:p>
            <a:pPr marL="881063" lvl="3" indent="-342900">
              <a:buFont typeface="Symbol"/>
              <a:buChar char="-"/>
              <a:defRPr/>
            </a:pPr>
            <a:r>
              <a:rPr lang="de-DE" sz="1800"/>
              <a:t>Datum der Fahrt</a:t>
            </a:r>
            <a:endParaRPr/>
          </a:p>
          <a:p>
            <a:pPr marL="881063" lvl="3" indent="-342900">
              <a:buFont typeface="Symbol"/>
              <a:buChar char="-"/>
              <a:defRPr/>
            </a:pPr>
            <a:r>
              <a:rPr lang="de-DE" sz="1800"/>
              <a:t>Zweck der Fahrt </a:t>
            </a:r>
            <a:endParaRPr/>
          </a:p>
          <a:p>
            <a:pPr marL="881063" lvl="3" indent="-342900">
              <a:buFont typeface="Symbol"/>
              <a:buChar char="-"/>
              <a:defRPr/>
            </a:pPr>
            <a:r>
              <a:rPr lang="de-DE" sz="1800"/>
              <a:t>Standort am Start und Kilometerstand bei Fahrtantritt</a:t>
            </a:r>
            <a:endParaRPr/>
          </a:p>
          <a:p>
            <a:pPr marL="881063" lvl="3" indent="-342900">
              <a:buFont typeface="Symbol"/>
              <a:buChar char="-"/>
              <a:defRPr/>
            </a:pPr>
            <a:r>
              <a:rPr lang="de-DE" sz="1800"/>
              <a:t>Standort am Ende der Fahrt sowie Kilometerstand am Fahrtende</a:t>
            </a:r>
            <a:endParaRPr/>
          </a:p>
          <a:p>
            <a:pPr marL="881063" lvl="3" indent="-342900">
              <a:buFont typeface="Symbol"/>
              <a:buChar char="-"/>
              <a:defRPr/>
            </a:pPr>
            <a:r>
              <a:rPr lang="de-DE" sz="1800"/>
              <a:t>Das „Fahrtenbuch“ ist ständig mitzuführen und den Straßenaufsichtsorganen auf Verlangen vorzuweisen.</a:t>
            </a:r>
            <a:endParaRPr/>
          </a:p>
          <a:p>
            <a:pPr marL="881063" lvl="3" indent="-342900">
              <a:buFont typeface="Symbol"/>
              <a:buChar char="-"/>
              <a:defRPr/>
            </a:pPr>
            <a:r>
              <a:rPr lang="de-DE" sz="1800"/>
              <a:t>Das „Fahrtenbuch“ ist drei Jahre ab der letzten Eintragung aufzubewahren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§57a – Begutachtung (Pickerl)</a:t>
            </a:r>
            <a:endParaRPr/>
          </a:p>
        </p:txBody>
      </p:sp>
      <p:sp>
        <p:nvSpPr>
          <p:cNvPr id="3" name="Inhaltsplatzhalter 2"/>
          <p:cNvSpPr>
            <a:spLocks noGrp="1"/>
          </p:cNvSpPr>
          <p:nvPr>
            <p:ph idx="1"/>
          </p:nvPr>
        </p:nvSpPr>
        <p:spPr bwMode="auto"/>
        <p:txBody>
          <a:bodyPr/>
          <a:lstStyle/>
          <a:p>
            <a:pPr marL="342900" indent="-342900">
              <a:buFont typeface="Symbol"/>
              <a:buChar char="-"/>
              <a:defRPr/>
            </a:pPr>
            <a:r>
              <a:rPr lang="de-DE" b="0"/>
              <a:t>2 Jahres- Rhythmus gem § 57a Abs 3 Z 4 KFG</a:t>
            </a:r>
            <a:endParaRPr/>
          </a:p>
          <a:p>
            <a:pPr marL="342900" indent="-342900">
              <a:buFont typeface="Symbol"/>
              <a:buChar char="-"/>
              <a:defRPr/>
            </a:pPr>
            <a:r>
              <a:rPr lang="de-DE" b="0"/>
              <a:t>Fahrtenbuchartige Aufzeichnungen seit der letzten Überprüfung vorweisen</a:t>
            </a:r>
            <a:endParaRPr/>
          </a:p>
          <a:p>
            <a:pPr marL="342900" indent="-342900">
              <a:buFont typeface="Symbol"/>
              <a:buChar char="-"/>
              <a:defRPr/>
            </a:pPr>
            <a:r>
              <a:rPr lang="de-DE" b="0"/>
              <a:t>Überprüfung ob Fahrzeug mit Genehmigung (als historisches Fahrzeug) übereinstimmt. Primär „offensichtliche“ Veränderungen</a:t>
            </a:r>
            <a:endParaRPr/>
          </a:p>
          <a:p>
            <a:pPr marL="342900" indent="-342900">
              <a:buFont typeface="Symbol"/>
              <a:buChar char="-"/>
              <a:defRPr/>
            </a:pPr>
            <a:r>
              <a:rPr lang="de-DE" b="0"/>
              <a:t>Seit 2018 „rote“ Plakette</a:t>
            </a:r>
            <a:endParaRPr/>
          </a:p>
          <a:p>
            <a:pPr marL="342900" indent="-342900">
              <a:buFont typeface="Symbol"/>
              <a:buChar char="-"/>
              <a:defRPr/>
            </a:pPr>
            <a:r>
              <a:rPr lang="de-DE" b="0"/>
              <a:t>Ausnahmen bei Überprüfung möglich </a:t>
            </a:r>
            <a:endParaRPr/>
          </a:p>
          <a:p>
            <a:pPr marL="881063" lvl="3" indent="-342900">
              <a:buFont typeface="Symbol"/>
              <a:buChar char="-"/>
              <a:defRPr/>
            </a:pPr>
            <a:r>
              <a:rPr lang="de-DE"/>
              <a:t>Keine Ausnahmen bei 2 roten Bremsleuchten</a:t>
            </a:r>
            <a:br>
              <a:rPr lang="de-DE"/>
            </a:br>
            <a:r>
              <a:rPr lang="de-DE"/>
              <a:t> und orangenen Blinkern</a:t>
            </a:r>
            <a:endParaRPr lang="de-DE" b="0"/>
          </a:p>
          <a:p>
            <a:pPr>
              <a:defRPr/>
            </a:pPr>
            <a:endParaRPr lang="de-DE" b="0"/>
          </a:p>
        </p:txBody>
      </p:sp>
      <p:pic>
        <p:nvPicPr>
          <p:cNvPr id="5" name="Grafik 4"/>
          <p:cNvPicPr>
            <a:picLocks noChangeAspect="1"/>
          </p:cNvPicPr>
          <p:nvPr/>
        </p:nvPicPr>
        <p:blipFill>
          <a:blip r:embed="rId2"/>
          <a:srcRect l="25374" r="26480" b="2350"/>
          <a:stretch/>
        </p:blipFill>
        <p:spPr bwMode="auto">
          <a:xfrm>
            <a:off x="7956375" y="1268762"/>
            <a:ext cx="1116632" cy="1546181"/>
          </a:xfrm>
          <a:prstGeom prst="rect">
            <a:avLst/>
          </a:prstGeom>
        </p:spPr>
      </p:pic>
      <p:pic>
        <p:nvPicPr>
          <p:cNvPr id="4" name="Grafik 3"/>
          <p:cNvPicPr>
            <a:picLocks noChangeAspect="1"/>
          </p:cNvPicPr>
          <p:nvPr/>
        </p:nvPicPr>
        <p:blipFill>
          <a:blip r:embed="rId3"/>
          <a:srcRect l="14165" t="3225"/>
          <a:stretch/>
        </p:blipFill>
        <p:spPr bwMode="auto">
          <a:xfrm>
            <a:off x="6588225" y="4725146"/>
            <a:ext cx="2555777" cy="2161133"/>
          </a:xfrm>
          <a:prstGeom prst="rect">
            <a:avLst/>
          </a:prstGeom>
        </p:spPr>
      </p:pic>
      <p:sp>
        <p:nvSpPr>
          <p:cNvPr id="6" name="Rechteck 5"/>
          <p:cNvSpPr/>
          <p:nvPr/>
        </p:nvSpPr>
        <p:spPr bwMode="auto">
          <a:xfrm>
            <a:off x="7992092" y="6273032"/>
            <a:ext cx="355506" cy="202307"/>
          </a:xfrm>
          <a:custGeom>
            <a:avLst/>
            <a:gdLst>
              <a:gd name="connsiteX0" fmla="*/ 0 w 360040"/>
              <a:gd name="connsiteY0" fmla="*/ 0 h 144016"/>
              <a:gd name="connsiteX1" fmla="*/ 360040 w 360040"/>
              <a:gd name="connsiteY1" fmla="*/ 0 h 144016"/>
              <a:gd name="connsiteX2" fmla="*/ 360040 w 360040"/>
              <a:gd name="connsiteY2" fmla="*/ 144016 h 144016"/>
              <a:gd name="connsiteX3" fmla="*/ 0 w 360040"/>
              <a:gd name="connsiteY3" fmla="*/ 144016 h 144016"/>
              <a:gd name="connsiteX4" fmla="*/ 0 w 360040"/>
              <a:gd name="connsiteY4" fmla="*/ 0 h 144016"/>
              <a:gd name="connsiteX0" fmla="*/ 45244 w 360040"/>
              <a:gd name="connsiteY0" fmla="*/ 0 h 179735"/>
              <a:gd name="connsiteX1" fmla="*/ 360040 w 360040"/>
              <a:gd name="connsiteY1" fmla="*/ 35719 h 179735"/>
              <a:gd name="connsiteX2" fmla="*/ 360040 w 360040"/>
              <a:gd name="connsiteY2" fmla="*/ 179735 h 179735"/>
              <a:gd name="connsiteX3" fmla="*/ 0 w 360040"/>
              <a:gd name="connsiteY3" fmla="*/ 179735 h 179735"/>
              <a:gd name="connsiteX4" fmla="*/ 45244 w 360040"/>
              <a:gd name="connsiteY4" fmla="*/ 0 h 179735"/>
              <a:gd name="connsiteX0" fmla="*/ 7144 w 321940"/>
              <a:gd name="connsiteY0" fmla="*/ 0 h 179735"/>
              <a:gd name="connsiteX1" fmla="*/ 321940 w 321940"/>
              <a:gd name="connsiteY1" fmla="*/ 35719 h 179735"/>
              <a:gd name="connsiteX2" fmla="*/ 321940 w 321940"/>
              <a:gd name="connsiteY2" fmla="*/ 179735 h 179735"/>
              <a:gd name="connsiteX3" fmla="*/ 0 w 321940"/>
              <a:gd name="connsiteY3" fmla="*/ 89247 h 179735"/>
              <a:gd name="connsiteX4" fmla="*/ 7144 w 321940"/>
              <a:gd name="connsiteY4" fmla="*/ 0 h 179735"/>
              <a:gd name="connsiteX0" fmla="*/ 7144 w 338609"/>
              <a:gd name="connsiteY0" fmla="*/ 0 h 179735"/>
              <a:gd name="connsiteX1" fmla="*/ 338609 w 338609"/>
              <a:gd name="connsiteY1" fmla="*/ 100013 h 179735"/>
              <a:gd name="connsiteX2" fmla="*/ 321940 w 338609"/>
              <a:gd name="connsiteY2" fmla="*/ 179735 h 179735"/>
              <a:gd name="connsiteX3" fmla="*/ 0 w 338609"/>
              <a:gd name="connsiteY3" fmla="*/ 89247 h 179735"/>
              <a:gd name="connsiteX4" fmla="*/ 7144 w 338609"/>
              <a:gd name="connsiteY4" fmla="*/ 0 h 179735"/>
              <a:gd name="connsiteX0" fmla="*/ 7144 w 338609"/>
              <a:gd name="connsiteY0" fmla="*/ 0 h 155960"/>
              <a:gd name="connsiteX1" fmla="*/ 338609 w 338609"/>
              <a:gd name="connsiteY1" fmla="*/ 76238 h 155960"/>
              <a:gd name="connsiteX2" fmla="*/ 321940 w 338609"/>
              <a:gd name="connsiteY2" fmla="*/ 155960 h 155960"/>
              <a:gd name="connsiteX3" fmla="*/ 0 w 338609"/>
              <a:gd name="connsiteY3" fmla="*/ 65472 h 155960"/>
              <a:gd name="connsiteX4" fmla="*/ 7144 w 338609"/>
              <a:gd name="connsiteY4" fmla="*/ 0 h 155960"/>
              <a:gd name="connsiteX0" fmla="*/ 9191 w 338609"/>
              <a:gd name="connsiteY0" fmla="*/ 0 h 157446"/>
              <a:gd name="connsiteX1" fmla="*/ 338609 w 338609"/>
              <a:gd name="connsiteY1" fmla="*/ 77724 h 157446"/>
              <a:gd name="connsiteX2" fmla="*/ 321940 w 338609"/>
              <a:gd name="connsiteY2" fmla="*/ 157446 h 157446"/>
              <a:gd name="connsiteX3" fmla="*/ 0 w 338609"/>
              <a:gd name="connsiteY3" fmla="*/ 66958 h 157446"/>
              <a:gd name="connsiteX4" fmla="*/ 9191 w 338609"/>
              <a:gd name="connsiteY4" fmla="*/ 0 h 157446"/>
              <a:gd name="connsiteX0" fmla="*/ 9191 w 338609"/>
              <a:gd name="connsiteY0" fmla="*/ 0 h 126242"/>
              <a:gd name="connsiteX1" fmla="*/ 338609 w 338609"/>
              <a:gd name="connsiteY1" fmla="*/ 77724 h 126242"/>
              <a:gd name="connsiteX2" fmla="*/ 319894 w 338609"/>
              <a:gd name="connsiteY2" fmla="*/ 126242 h 126242"/>
              <a:gd name="connsiteX3" fmla="*/ 0 w 338609"/>
              <a:gd name="connsiteY3" fmla="*/ 66958 h 126242"/>
              <a:gd name="connsiteX4" fmla="*/ 9191 w 338609"/>
              <a:gd name="connsiteY4" fmla="*/ 0 h 126242"/>
              <a:gd name="connsiteX0" fmla="*/ 9191 w 338609"/>
              <a:gd name="connsiteY0" fmla="*/ 0 h 126242"/>
              <a:gd name="connsiteX1" fmla="*/ 338609 w 338609"/>
              <a:gd name="connsiteY1" fmla="*/ 77724 h 126242"/>
              <a:gd name="connsiteX2" fmla="*/ 319894 w 338609"/>
              <a:gd name="connsiteY2" fmla="*/ 126242 h 126242"/>
              <a:gd name="connsiteX3" fmla="*/ 0 w 338609"/>
              <a:gd name="connsiteY3" fmla="*/ 49127 h 126242"/>
              <a:gd name="connsiteX4" fmla="*/ 9191 w 338609"/>
              <a:gd name="connsiteY4" fmla="*/ 0 h 126242"/>
              <a:gd name="connsiteX0" fmla="*/ 9191 w 338609"/>
              <a:gd name="connsiteY0" fmla="*/ 0 h 133671"/>
              <a:gd name="connsiteX1" fmla="*/ 338609 w 338609"/>
              <a:gd name="connsiteY1" fmla="*/ 77724 h 133671"/>
              <a:gd name="connsiteX2" fmla="*/ 311707 w 338609"/>
              <a:gd name="connsiteY2" fmla="*/ 133671 h 133671"/>
              <a:gd name="connsiteX3" fmla="*/ 0 w 338609"/>
              <a:gd name="connsiteY3" fmla="*/ 49127 h 133671"/>
              <a:gd name="connsiteX4" fmla="*/ 9191 w 338609"/>
              <a:gd name="connsiteY4" fmla="*/ 0 h 133671"/>
              <a:gd name="connsiteX0" fmla="*/ 11238 w 340656"/>
              <a:gd name="connsiteY0" fmla="*/ 0 h 133671"/>
              <a:gd name="connsiteX1" fmla="*/ 340656 w 340656"/>
              <a:gd name="connsiteY1" fmla="*/ 77724 h 133671"/>
              <a:gd name="connsiteX2" fmla="*/ 313754 w 340656"/>
              <a:gd name="connsiteY2" fmla="*/ 133671 h 133671"/>
              <a:gd name="connsiteX3" fmla="*/ 0 w 340656"/>
              <a:gd name="connsiteY3" fmla="*/ 52099 h 133671"/>
              <a:gd name="connsiteX4" fmla="*/ 11238 w 340656"/>
              <a:gd name="connsiteY4" fmla="*/ 0 h 133671"/>
              <a:gd name="connsiteX0" fmla="*/ 11238 w 313754"/>
              <a:gd name="connsiteY0" fmla="*/ 0 h 133671"/>
              <a:gd name="connsiteX1" fmla="*/ 299721 w 313754"/>
              <a:gd name="connsiteY1" fmla="*/ 62865 h 133671"/>
              <a:gd name="connsiteX2" fmla="*/ 313754 w 313754"/>
              <a:gd name="connsiteY2" fmla="*/ 133671 h 133671"/>
              <a:gd name="connsiteX3" fmla="*/ 0 w 313754"/>
              <a:gd name="connsiteY3" fmla="*/ 52099 h 133671"/>
              <a:gd name="connsiteX4" fmla="*/ 11238 w 313754"/>
              <a:gd name="connsiteY4" fmla="*/ 0 h 133671"/>
              <a:gd name="connsiteX0" fmla="*/ 11238 w 313754"/>
              <a:gd name="connsiteY0" fmla="*/ 0 h 133671"/>
              <a:gd name="connsiteX1" fmla="*/ 303814 w 313754"/>
              <a:gd name="connsiteY1" fmla="*/ 56921 h 133671"/>
              <a:gd name="connsiteX2" fmla="*/ 313754 w 313754"/>
              <a:gd name="connsiteY2" fmla="*/ 133671 h 133671"/>
              <a:gd name="connsiteX3" fmla="*/ 0 w 313754"/>
              <a:gd name="connsiteY3" fmla="*/ 52099 h 133671"/>
              <a:gd name="connsiteX4" fmla="*/ 11238 w 313754"/>
              <a:gd name="connsiteY4" fmla="*/ 0 h 133671"/>
              <a:gd name="connsiteX0" fmla="*/ 11238 w 313754"/>
              <a:gd name="connsiteY0" fmla="*/ 0 h 133671"/>
              <a:gd name="connsiteX1" fmla="*/ 303814 w 313754"/>
              <a:gd name="connsiteY1" fmla="*/ 56921 h 133671"/>
              <a:gd name="connsiteX2" fmla="*/ 313754 w 313754"/>
              <a:gd name="connsiteY2" fmla="*/ 133671 h 133671"/>
              <a:gd name="connsiteX3" fmla="*/ 0 w 313754"/>
              <a:gd name="connsiteY3" fmla="*/ 53585 h 133671"/>
              <a:gd name="connsiteX4" fmla="*/ 11238 w 313754"/>
              <a:gd name="connsiteY4" fmla="*/ 0 h 133671"/>
              <a:gd name="connsiteX0" fmla="*/ 11238 w 305567"/>
              <a:gd name="connsiteY0" fmla="*/ 0 h 126242"/>
              <a:gd name="connsiteX1" fmla="*/ 303814 w 305567"/>
              <a:gd name="connsiteY1" fmla="*/ 56921 h 126242"/>
              <a:gd name="connsiteX2" fmla="*/ 305567 w 305567"/>
              <a:gd name="connsiteY2" fmla="*/ 126242 h 126242"/>
              <a:gd name="connsiteX3" fmla="*/ 0 w 305567"/>
              <a:gd name="connsiteY3" fmla="*/ 53585 h 126242"/>
              <a:gd name="connsiteX4" fmla="*/ 11238 w 305567"/>
              <a:gd name="connsiteY4" fmla="*/ 0 h 126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67" h="126242" extrusionOk="0">
                <a:moveTo>
                  <a:pt x="11238" y="0"/>
                </a:moveTo>
                <a:lnTo>
                  <a:pt x="303814" y="56921"/>
                </a:lnTo>
                <a:cubicBezTo>
                  <a:pt x="304398" y="80028"/>
                  <a:pt x="304983" y="103135"/>
                  <a:pt x="305567" y="126242"/>
                </a:cubicBezTo>
                <a:lnTo>
                  <a:pt x="0" y="53585"/>
                </a:lnTo>
                <a:lnTo>
                  <a:pt x="11238" y="0"/>
                </a:lnTo>
                <a:close/>
              </a:path>
            </a:pathLst>
          </a:custGeom>
          <a:solidFill>
            <a:srgbClr val="201D18"/>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de-DE"/>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AT"/>
              <a:t>Import</a:t>
            </a:r>
            <a:endParaRPr/>
          </a:p>
        </p:txBody>
      </p:sp>
      <p:sp>
        <p:nvSpPr>
          <p:cNvPr id="4" name="Rechteck 3"/>
          <p:cNvSpPr/>
          <p:nvPr/>
        </p:nvSpPr>
        <p:spPr bwMode="auto">
          <a:xfrm>
            <a:off x="234158" y="4869163"/>
            <a:ext cx="8675687" cy="1800199"/>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AT"/>
          </a:p>
        </p:txBody>
      </p:sp>
      <p:sp>
        <p:nvSpPr>
          <p:cNvPr id="3" name="Inhaltsplatzhalter 2"/>
          <p:cNvSpPr>
            <a:spLocks noGrp="1"/>
          </p:cNvSpPr>
          <p:nvPr>
            <p:ph idx="1"/>
          </p:nvPr>
        </p:nvSpPr>
        <p:spPr bwMode="auto">
          <a:xfrm>
            <a:off x="468314" y="2277767"/>
            <a:ext cx="8675687" cy="4319587"/>
          </a:xfrm>
        </p:spPr>
        <p:txBody>
          <a:bodyPr/>
          <a:lstStyle/>
          <a:p>
            <a:pPr>
              <a:defRPr/>
            </a:pPr>
            <a:r>
              <a:rPr lang="de-AT" b="0"/>
              <a:t>Import aus einem EU-Land  weder Zoll noch Einfuhrumsatzsteuer</a:t>
            </a:r>
            <a:endParaRPr/>
          </a:p>
          <a:p>
            <a:pPr>
              <a:defRPr/>
            </a:pPr>
            <a:r>
              <a:rPr lang="de-AT" b="0"/>
              <a:t>Import aus einem Drittland  wird zwischen „</a:t>
            </a:r>
            <a:r>
              <a:rPr lang="de-AT"/>
              <a:t>normale Kraftfahrzeuge</a:t>
            </a:r>
            <a:r>
              <a:rPr lang="de-AT" b="0"/>
              <a:t>“ und „</a:t>
            </a:r>
            <a:r>
              <a:rPr lang="de-AT"/>
              <a:t>Oldtimer</a:t>
            </a:r>
            <a:r>
              <a:rPr lang="de-AT" b="0"/>
              <a:t>“ unterschieden. </a:t>
            </a:r>
            <a:endParaRPr/>
          </a:p>
          <a:p>
            <a:pPr marL="522287" lvl="1" indent="-342900">
              <a:buFont typeface="Wingdings"/>
              <a:buChar char="Ø"/>
              <a:defRPr/>
            </a:pPr>
            <a:r>
              <a:rPr lang="de-AT" sz="1600" b="1"/>
              <a:t>Normale Fahrzeuge </a:t>
            </a:r>
            <a:r>
              <a:rPr lang="de-AT" sz="1600"/>
              <a:t>sind zu verzollen und die Einfuhrumsatzsteuer ist abzuführen</a:t>
            </a:r>
            <a:endParaRPr lang="de-AT"/>
          </a:p>
          <a:p>
            <a:pPr marL="522287" lvl="1" indent="-342900">
              <a:buFont typeface="Wingdings"/>
              <a:buChar char="Ø"/>
              <a:defRPr/>
            </a:pPr>
            <a:r>
              <a:rPr lang="de-AT" sz="1600"/>
              <a:t>Bei </a:t>
            </a:r>
            <a:r>
              <a:rPr lang="de-AT" sz="1600" b="1"/>
              <a:t>Oldtimern</a:t>
            </a:r>
            <a:r>
              <a:rPr lang="de-AT" sz="1600"/>
              <a:t> fällt kein Zoll an. Die Einfuhrumsatzsteuer beträgt nur die Hälfte. </a:t>
            </a:r>
            <a:endParaRPr/>
          </a:p>
          <a:p>
            <a:pPr lvl="1">
              <a:defRPr/>
            </a:pPr>
            <a:endParaRPr lang="de-AT" sz="1600"/>
          </a:p>
          <a:p>
            <a:pPr lvl="1">
              <a:defRPr/>
            </a:pPr>
            <a:r>
              <a:rPr lang="de-AT" sz="1600"/>
              <a:t>Zollrechtliche Definition des „Oldtimers“ nicht ident mit dem Begriff des „historischen Fahrzeuges“ nach dem KFG:</a:t>
            </a:r>
            <a:endParaRPr/>
          </a:p>
          <a:p>
            <a:pPr marL="1060450" lvl="4" indent="-342900">
              <a:buFont typeface="Symbol"/>
              <a:buChar char="-"/>
              <a:defRPr/>
            </a:pPr>
            <a:r>
              <a:rPr lang="de-DE" sz="1400">
                <a:solidFill>
                  <a:srgbClr val="000000"/>
                </a:solidFill>
              </a:rPr>
              <a:t>älter als 30 Jahre und im Originalzustand </a:t>
            </a:r>
            <a:endParaRPr/>
          </a:p>
          <a:p>
            <a:pPr marL="1060450" lvl="4" indent="-342900">
              <a:buFont typeface="Symbol"/>
              <a:buChar char="-"/>
              <a:defRPr/>
            </a:pPr>
            <a:r>
              <a:rPr lang="de-DE" sz="1400">
                <a:solidFill>
                  <a:srgbClr val="000000"/>
                </a:solidFill>
              </a:rPr>
              <a:t>muss einen Seltenheitswert sowie einen hohen Wert haben</a:t>
            </a:r>
            <a:endParaRPr/>
          </a:p>
          <a:p>
            <a:pPr marL="1060450" lvl="4" indent="-342900">
              <a:buFont typeface="Symbol"/>
              <a:buChar char="-"/>
              <a:defRPr/>
            </a:pPr>
            <a:r>
              <a:rPr lang="de-DE" sz="1400">
                <a:solidFill>
                  <a:srgbClr val="000000"/>
                </a:solidFill>
              </a:rPr>
              <a:t>darf nicht seinem ursprünglichen Verwendungszweck gemäß genutzt werden </a:t>
            </a:r>
            <a:endParaRPr/>
          </a:p>
          <a:p>
            <a:pPr marL="1060450" lvl="4" indent="-342900">
              <a:buFont typeface="Symbol"/>
              <a:buChar char="-"/>
              <a:defRPr/>
            </a:pPr>
            <a:r>
              <a:rPr lang="de-DE" sz="1400">
                <a:solidFill>
                  <a:srgbClr val="000000"/>
                </a:solidFill>
              </a:rPr>
              <a:t>muss einen charakteristischen Entwicklungsschritt im Fahrzeugbau darstellen.</a:t>
            </a:r>
            <a:endParaRPr lang="de-AT" sz="1600"/>
          </a:p>
          <a:p>
            <a:pPr>
              <a:defRPr/>
            </a:pPr>
            <a:endParaRPr lang="de-AT"/>
          </a:p>
        </p:txBody>
      </p:sp>
      <p:sp>
        <p:nvSpPr>
          <p:cNvPr id="7" name="Textfeld 6"/>
          <p:cNvSpPr txBox="1"/>
          <p:nvPr/>
        </p:nvSpPr>
        <p:spPr bwMode="auto">
          <a:xfrm>
            <a:off x="8188870" y="5229200"/>
            <a:ext cx="558700" cy="1569660"/>
          </a:xfrm>
          <a:prstGeom prst="rect">
            <a:avLst/>
          </a:prstGeom>
          <a:noFill/>
        </p:spPr>
        <p:txBody>
          <a:bodyPr wrap="square" rtlCol="0">
            <a:spAutoFit/>
          </a:bodyPr>
          <a:lstStyle/>
          <a:p>
            <a:pPr algn="r">
              <a:defRPr/>
            </a:pPr>
            <a:r>
              <a:rPr lang="de-AT" sz="9600" b="1">
                <a:solidFill>
                  <a:srgbClr val="C00000"/>
                </a:solidFill>
                <a:latin typeface="Calibri"/>
              </a:rPr>
              <a: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AT"/>
              <a:t>Sonstige Sondervorschriften</a:t>
            </a:r>
            <a:endParaRPr/>
          </a:p>
        </p:txBody>
      </p:sp>
      <p:sp>
        <p:nvSpPr>
          <p:cNvPr id="3" name="Inhaltsplatzhalter 2"/>
          <p:cNvSpPr>
            <a:spLocks noGrp="1"/>
          </p:cNvSpPr>
          <p:nvPr>
            <p:ph idx="1"/>
          </p:nvPr>
        </p:nvSpPr>
        <p:spPr bwMode="auto"/>
        <p:txBody>
          <a:bodyPr/>
          <a:lstStyle/>
          <a:p>
            <a:pPr>
              <a:defRPr/>
            </a:pPr>
            <a:r>
              <a:rPr lang="de-AT"/>
              <a:t>§ 8 Abs 1 Z 6 Kraftfahrgesetz-Durchführungsverordnung (KDV):</a:t>
            </a:r>
            <a:endParaRPr/>
          </a:p>
          <a:p>
            <a:pPr>
              <a:defRPr/>
            </a:pPr>
            <a:endParaRPr lang="de-AT"/>
          </a:p>
          <a:p>
            <a:pPr>
              <a:defRPr/>
            </a:pPr>
            <a:r>
              <a:rPr lang="de-AT" b="0"/>
              <a:t>Erhöhter Grenzwert des Schallpegels auf 89 dB(A) für historische Fahrzeuge</a:t>
            </a:r>
            <a:endParaRPr/>
          </a:p>
          <a:p>
            <a:pPr>
              <a:defRPr/>
            </a:pPr>
            <a:endParaRPr lang="de-AT"/>
          </a:p>
          <a:p>
            <a:pPr>
              <a:defRPr/>
            </a:pPr>
            <a:r>
              <a:rPr lang="de-AT"/>
              <a:t>§ 2 Abs 1 NoVAG:</a:t>
            </a:r>
            <a:endParaRPr/>
          </a:p>
          <a:p>
            <a:pPr>
              <a:defRPr/>
            </a:pPr>
            <a:endParaRPr lang="de-AT"/>
          </a:p>
          <a:p>
            <a:pPr>
              <a:defRPr/>
            </a:pPr>
            <a:r>
              <a:rPr lang="de-AT" b="0"/>
              <a:t>Historische Fahrzeuge unterliegen nicht der Normverbrauchsabgabe (NoVA)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endParaRPr lang="de-DE"/>
          </a:p>
        </p:txBody>
      </p:sp>
      <p:sp>
        <p:nvSpPr>
          <p:cNvPr id="3" name="Untertitel 2"/>
          <p:cNvSpPr>
            <a:spLocks noGrp="1"/>
          </p:cNvSpPr>
          <p:nvPr>
            <p:ph type="subTitle" idx="1"/>
          </p:nvPr>
        </p:nvSpPr>
        <p:spPr bwMode="auto"/>
        <p:txBody>
          <a:bodyPr/>
          <a:lstStyle/>
          <a:p>
            <a:pPr>
              <a:defRPr/>
            </a:pPr>
            <a:endParaRPr lang="de-DE"/>
          </a:p>
        </p:txBody>
      </p:sp>
      <p:pic>
        <p:nvPicPr>
          <p:cNvPr id="4" name="Grafik 3"/>
          <p:cNvPicPr>
            <a:picLocks noChangeAspect="1"/>
          </p:cNvPicPr>
          <p:nvPr/>
        </p:nvPicPr>
        <p:blipFill>
          <a:blip r:embed="rId2"/>
          <a:srcRect l="614" r="12854" b="54"/>
          <a:stretch/>
        </p:blipFill>
        <p:spPr bwMode="auto">
          <a:xfrm>
            <a:off x="-500156" y="1457400"/>
            <a:ext cx="10153129" cy="5400600"/>
          </a:xfrm>
          <a:prstGeom prst="rect">
            <a:avLst/>
          </a:prstGeom>
        </p:spPr>
      </p:pic>
      <p:sp>
        <p:nvSpPr>
          <p:cNvPr id="6" name="Rechteck 5"/>
          <p:cNvSpPr/>
          <p:nvPr/>
        </p:nvSpPr>
        <p:spPr bwMode="auto">
          <a:xfrm rot="434178">
            <a:off x="5732915" y="4176800"/>
            <a:ext cx="603831" cy="177678"/>
          </a:xfrm>
          <a:custGeom>
            <a:avLst/>
            <a:gdLst>
              <a:gd name="connsiteX0" fmla="*/ 0 w 661050"/>
              <a:gd name="connsiteY0" fmla="*/ 0 h 288032"/>
              <a:gd name="connsiteX1" fmla="*/ 661050 w 661050"/>
              <a:gd name="connsiteY1" fmla="*/ 0 h 288032"/>
              <a:gd name="connsiteX2" fmla="*/ 661050 w 661050"/>
              <a:gd name="connsiteY2" fmla="*/ 288032 h 288032"/>
              <a:gd name="connsiteX3" fmla="*/ 0 w 661050"/>
              <a:gd name="connsiteY3" fmla="*/ 288032 h 288032"/>
              <a:gd name="connsiteX4" fmla="*/ 0 w 661050"/>
              <a:gd name="connsiteY4" fmla="*/ 0 h 288032"/>
              <a:gd name="connsiteX0" fmla="*/ 10761 w 661050"/>
              <a:gd name="connsiteY0" fmla="*/ 65844 h 288032"/>
              <a:gd name="connsiteX1" fmla="*/ 661050 w 661050"/>
              <a:gd name="connsiteY1" fmla="*/ 0 h 288032"/>
              <a:gd name="connsiteX2" fmla="*/ 661050 w 661050"/>
              <a:gd name="connsiteY2" fmla="*/ 288032 h 288032"/>
              <a:gd name="connsiteX3" fmla="*/ 0 w 661050"/>
              <a:gd name="connsiteY3" fmla="*/ 288032 h 288032"/>
              <a:gd name="connsiteX4" fmla="*/ 10761 w 661050"/>
              <a:gd name="connsiteY4" fmla="*/ 65844 h 288032"/>
              <a:gd name="connsiteX0" fmla="*/ 0 w 650289"/>
              <a:gd name="connsiteY0" fmla="*/ 65844 h 288032"/>
              <a:gd name="connsiteX1" fmla="*/ 650289 w 650289"/>
              <a:gd name="connsiteY1" fmla="*/ 0 h 288032"/>
              <a:gd name="connsiteX2" fmla="*/ 650289 w 650289"/>
              <a:gd name="connsiteY2" fmla="*/ 288032 h 288032"/>
              <a:gd name="connsiteX3" fmla="*/ 2438 w 650289"/>
              <a:gd name="connsiteY3" fmla="*/ 240749 h 288032"/>
              <a:gd name="connsiteX4" fmla="*/ 0 w 650289"/>
              <a:gd name="connsiteY4" fmla="*/ 65844 h 288032"/>
              <a:gd name="connsiteX0" fmla="*/ 0 w 650289"/>
              <a:gd name="connsiteY0" fmla="*/ 65844 h 243522"/>
              <a:gd name="connsiteX1" fmla="*/ 650289 w 650289"/>
              <a:gd name="connsiteY1" fmla="*/ 0 h 243522"/>
              <a:gd name="connsiteX2" fmla="*/ 603831 w 650289"/>
              <a:gd name="connsiteY2" fmla="*/ 243522 h 243522"/>
              <a:gd name="connsiteX3" fmla="*/ 2438 w 650289"/>
              <a:gd name="connsiteY3" fmla="*/ 240749 h 243522"/>
              <a:gd name="connsiteX4" fmla="*/ 0 w 650289"/>
              <a:gd name="connsiteY4" fmla="*/ 65844 h 243522"/>
              <a:gd name="connsiteX0" fmla="*/ 0 w 603831"/>
              <a:gd name="connsiteY0" fmla="*/ 0 h 177678"/>
              <a:gd name="connsiteX1" fmla="*/ 601393 w 603831"/>
              <a:gd name="connsiteY1" fmla="*/ 2774 h 177678"/>
              <a:gd name="connsiteX2" fmla="*/ 603831 w 603831"/>
              <a:gd name="connsiteY2" fmla="*/ 177678 h 177678"/>
              <a:gd name="connsiteX3" fmla="*/ 2438 w 603831"/>
              <a:gd name="connsiteY3" fmla="*/ 174905 h 177678"/>
              <a:gd name="connsiteX4" fmla="*/ 0 w 603831"/>
              <a:gd name="connsiteY4" fmla="*/ 0 h 17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831" h="177678" extrusionOk="0">
                <a:moveTo>
                  <a:pt x="0" y="0"/>
                </a:moveTo>
                <a:lnTo>
                  <a:pt x="601393" y="2774"/>
                </a:lnTo>
                <a:cubicBezTo>
                  <a:pt x="602206" y="61075"/>
                  <a:pt x="603018" y="119377"/>
                  <a:pt x="603831" y="177678"/>
                </a:cubicBezTo>
                <a:lnTo>
                  <a:pt x="2438" y="174905"/>
                </a:lnTo>
                <a:cubicBezTo>
                  <a:pt x="1625" y="116603"/>
                  <a:pt x="813" y="58302"/>
                  <a:pt x="0" y="0"/>
                </a:cubicBezTo>
                <a:close/>
              </a:path>
            </a:pathLst>
          </a:custGeom>
          <a:solidFill>
            <a:srgbClr val="070302"/>
          </a:solidFill>
          <a:ln>
            <a:no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p>
        </p:txBody>
      </p:sp>
      <p:sp>
        <p:nvSpPr>
          <p:cNvPr id="8" name="Titel 1"/>
          <p:cNvSpPr txBox="1"/>
          <p:nvPr/>
        </p:nvSpPr>
        <p:spPr bwMode="auto">
          <a:xfrm>
            <a:off x="27856" y="362858"/>
            <a:ext cx="8280400" cy="504825"/>
          </a:xfrm>
          <a:prstGeom prst="rect">
            <a:avLst/>
          </a:prstGeom>
          <a:noFill/>
          <a:ln>
            <a:noFill/>
          </a:ln>
        </p:spPr>
        <p:txBody>
          <a:bodyPr vert="horz" wrap="none" lIns="91440" tIns="45720" rIns="91440" bIns="45720" numCol="1" anchor="t" anchorCtr="0" compatLnSpc="1">
            <a:prstTxWarp prst="textNoShape">
              <a:avLst/>
            </a:prstTxWarp>
          </a:bodyPr>
          <a:lstStyle>
            <a:lvl1pPr algn="l">
              <a:spcBef>
                <a:spcPts val="0"/>
              </a:spcBef>
              <a:spcAft>
                <a:spcPts val="0"/>
              </a:spcAft>
              <a:defRPr sz="3600" b="1">
                <a:solidFill>
                  <a:srgbClr val="006699"/>
                </a:solidFill>
                <a:latin typeface="+mj-lt"/>
                <a:ea typeface="+mj-ea"/>
                <a:cs typeface="+mj-cs"/>
              </a:defRPr>
            </a:lvl1pPr>
            <a:lvl2pPr algn="l">
              <a:spcBef>
                <a:spcPts val="0"/>
              </a:spcBef>
              <a:spcAft>
                <a:spcPts val="0"/>
              </a:spcAft>
              <a:defRPr sz="2400" b="1">
                <a:solidFill>
                  <a:schemeClr val="tx2"/>
                </a:solidFill>
                <a:latin typeface="Arial"/>
              </a:defRPr>
            </a:lvl2pPr>
            <a:lvl3pPr algn="l">
              <a:spcBef>
                <a:spcPts val="0"/>
              </a:spcBef>
              <a:spcAft>
                <a:spcPts val="0"/>
              </a:spcAft>
              <a:defRPr sz="2400" b="1">
                <a:solidFill>
                  <a:schemeClr val="tx2"/>
                </a:solidFill>
                <a:latin typeface="Arial"/>
              </a:defRPr>
            </a:lvl3pPr>
            <a:lvl4pPr algn="l">
              <a:spcBef>
                <a:spcPts val="0"/>
              </a:spcBef>
              <a:spcAft>
                <a:spcPts val="0"/>
              </a:spcAft>
              <a:defRPr sz="2400" b="1">
                <a:solidFill>
                  <a:schemeClr val="tx2"/>
                </a:solidFill>
                <a:latin typeface="Arial"/>
              </a:defRPr>
            </a:lvl4pPr>
            <a:lvl5pPr algn="l">
              <a:spcBef>
                <a:spcPts val="0"/>
              </a:spcBef>
              <a:spcAft>
                <a:spcPts val="0"/>
              </a:spcAft>
              <a:defRPr sz="2400" b="1">
                <a:solidFill>
                  <a:schemeClr val="tx2"/>
                </a:solidFill>
                <a:latin typeface="Arial"/>
              </a:defRPr>
            </a:lvl5pPr>
            <a:lvl6pPr marL="457200" algn="l">
              <a:spcBef>
                <a:spcPts val="0"/>
              </a:spcBef>
              <a:spcAft>
                <a:spcPts val="0"/>
              </a:spcAft>
              <a:defRPr sz="2400" b="1">
                <a:solidFill>
                  <a:schemeClr val="tx2"/>
                </a:solidFill>
                <a:latin typeface="Arial"/>
              </a:defRPr>
            </a:lvl6pPr>
            <a:lvl7pPr marL="914400" algn="l">
              <a:spcBef>
                <a:spcPts val="0"/>
              </a:spcBef>
              <a:spcAft>
                <a:spcPts val="0"/>
              </a:spcAft>
              <a:defRPr sz="2400" b="1">
                <a:solidFill>
                  <a:schemeClr val="tx2"/>
                </a:solidFill>
                <a:latin typeface="Arial"/>
              </a:defRPr>
            </a:lvl7pPr>
            <a:lvl8pPr marL="1371600" algn="l">
              <a:spcBef>
                <a:spcPts val="0"/>
              </a:spcBef>
              <a:spcAft>
                <a:spcPts val="0"/>
              </a:spcAft>
              <a:defRPr sz="2400" b="1">
                <a:solidFill>
                  <a:schemeClr val="tx2"/>
                </a:solidFill>
                <a:latin typeface="Arial"/>
              </a:defRPr>
            </a:lvl8pPr>
            <a:lvl9pPr marL="1828800" algn="l">
              <a:spcBef>
                <a:spcPts val="0"/>
              </a:spcBef>
              <a:spcAft>
                <a:spcPts val="0"/>
              </a:spcAft>
              <a:defRPr sz="2400" b="1">
                <a:solidFill>
                  <a:schemeClr val="tx2"/>
                </a:solidFill>
                <a:latin typeface="Arial"/>
              </a:defRPr>
            </a:lvl9pPr>
          </a:lstStyle>
          <a:p>
            <a:pPr>
              <a:defRPr/>
            </a:pPr>
            <a:r>
              <a:rPr lang="de-DE" sz="4400">
                <a:solidFill>
                  <a:srgbClr val="42557B"/>
                </a:solidFill>
              </a:rPr>
              <a:t>Oldtimer und Umwelt</a:t>
            </a:r>
          </a:p>
        </p:txBody>
      </p:sp>
      <p:sp>
        <p:nvSpPr>
          <p:cNvPr id="7" name="Rechteck 6"/>
          <p:cNvSpPr/>
          <p:nvPr/>
        </p:nvSpPr>
        <p:spPr bwMode="auto">
          <a:xfrm>
            <a:off x="7709700" y="484075"/>
            <a:ext cx="184731" cy="369332"/>
          </a:xfrm>
          <a:prstGeom prst="rect">
            <a:avLst/>
          </a:prstGeom>
        </p:spPr>
        <p:txBody>
          <a:bodyPr wrap="none">
            <a:spAutoFit/>
          </a:bodyPr>
          <a:lstStyle/>
          <a:p>
            <a:pPr>
              <a:defRPr/>
            </a:pPr>
            <a:endParaRPr lang="de-DE"/>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Oldtimer und Umwelt</a:t>
            </a:r>
          </a:p>
        </p:txBody>
      </p:sp>
      <p:sp>
        <p:nvSpPr>
          <p:cNvPr id="3" name="Inhaltsplatzhalter 2"/>
          <p:cNvSpPr>
            <a:spLocks noGrp="1"/>
          </p:cNvSpPr>
          <p:nvPr>
            <p:ph idx="1"/>
          </p:nvPr>
        </p:nvSpPr>
        <p:spPr bwMode="auto"/>
        <p:txBody>
          <a:bodyPr/>
          <a:lstStyle/>
          <a:p>
            <a:pPr marL="342900" indent="-342900">
              <a:buFont typeface="Arial"/>
              <a:buChar char="•"/>
              <a:defRPr/>
            </a:pPr>
            <a:r>
              <a:rPr lang="de-DE" b="0"/>
              <a:t>Österreich ist für ~ 0,2% der weltweiten Treibhausgas-Emissionen verantwortlich</a:t>
            </a:r>
          </a:p>
        </p:txBody>
      </p:sp>
      <p:graphicFrame>
        <p:nvGraphicFramePr>
          <p:cNvPr id="7" name="Diagramm 6"/>
          <p:cNvGraphicFramePr>
            <a:graphicFrameLocks/>
          </p:cNvGraphicFramePr>
          <p:nvPr/>
        </p:nvGraphicFramePr>
        <p:xfrm>
          <a:off x="4487788" y="3140968"/>
          <a:ext cx="4536752" cy="31409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Diagramm 9"/>
          <p:cNvGraphicFramePr>
            <a:graphicFrameLocks/>
          </p:cNvGraphicFramePr>
          <p:nvPr/>
        </p:nvGraphicFramePr>
        <p:xfrm>
          <a:off x="0" y="3140968"/>
          <a:ext cx="4499992" cy="3140968"/>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feld 10"/>
          <p:cNvSpPr txBox="1"/>
          <p:nvPr/>
        </p:nvSpPr>
        <p:spPr bwMode="auto">
          <a:xfrm>
            <a:off x="1241759" y="6281936"/>
            <a:ext cx="6733511" cy="738664"/>
          </a:xfrm>
          <a:prstGeom prst="rect">
            <a:avLst/>
          </a:prstGeom>
          <a:noFill/>
        </p:spPr>
        <p:txBody>
          <a:bodyPr wrap="square" rtlCol="0">
            <a:spAutoFit/>
          </a:bodyPr>
          <a:lstStyle/>
          <a:p>
            <a:pPr algn="r">
              <a:defRPr/>
            </a:pPr>
            <a:r>
              <a:rPr lang="de-DE" sz="2400" b="1"/>
              <a:t> keine relevante ökologische Belastung!</a:t>
            </a:r>
            <a:r>
              <a:rPr lang="de-DE" b="1"/>
              <a:t> </a:t>
            </a:r>
          </a:p>
          <a:p>
            <a:pPr algn="r">
              <a:defRPr/>
            </a:pPr>
            <a:endParaRPr lang="de-DE" b="1">
              <a:solidFill>
                <a:schemeClr val="bg1"/>
              </a:solidFill>
              <a:latin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Oldtimer und Umwelt</a:t>
            </a:r>
          </a:p>
        </p:txBody>
      </p:sp>
      <p:sp>
        <p:nvSpPr>
          <p:cNvPr id="3" name="Inhaltsplatzhalter 2"/>
          <p:cNvSpPr>
            <a:spLocks noGrp="1"/>
          </p:cNvSpPr>
          <p:nvPr>
            <p:ph idx="1"/>
          </p:nvPr>
        </p:nvSpPr>
        <p:spPr bwMode="auto"/>
        <p:txBody>
          <a:bodyPr/>
          <a:lstStyle/>
          <a:p>
            <a:pPr marL="342900" indent="-342900">
              <a:buFont typeface="Arial"/>
              <a:buChar char="•"/>
              <a:defRPr/>
            </a:pPr>
            <a:r>
              <a:rPr lang="de-DE" b="0"/>
              <a:t>Nachhaltigkeitsaspekt</a:t>
            </a:r>
          </a:p>
          <a:p>
            <a:pPr marL="342900" indent="-342900">
              <a:buFont typeface="Arial"/>
              <a:buChar char="•"/>
              <a:defRPr/>
            </a:pPr>
            <a:r>
              <a:rPr lang="de-DE" b="0"/>
              <a:t>Altes pflegen und erhalten</a:t>
            </a:r>
            <a:endParaRPr/>
          </a:p>
          <a:p>
            <a:pPr marL="342900" indent="-342900">
              <a:buFont typeface="Arial"/>
              <a:buChar char="•"/>
              <a:defRPr/>
            </a:pPr>
            <a:r>
              <a:rPr lang="de-DE" b="0"/>
              <a:t>Ressourcenschonung durch</a:t>
            </a:r>
            <a:br>
              <a:rPr lang="de-DE" b="0"/>
            </a:br>
            <a:r>
              <a:rPr lang="de-DE" b="0"/>
              <a:t>„right to repair“</a:t>
            </a:r>
            <a:endParaRPr/>
          </a:p>
          <a:p>
            <a:pPr marL="342900" indent="-342900">
              <a:buFont typeface="Arial"/>
              <a:buChar char="•"/>
              <a:defRPr/>
            </a:pPr>
            <a:endParaRPr lang="de-DE" b="0"/>
          </a:p>
          <a:p>
            <a:pPr marL="342900" indent="-342900">
              <a:buFont typeface="Arial"/>
              <a:buChar char="•"/>
              <a:defRPr/>
            </a:pPr>
            <a:endParaRPr lang="de-DE" b="0"/>
          </a:p>
          <a:p>
            <a:pPr marL="342900" indent="-342900">
              <a:buFont typeface="Arial"/>
              <a:buChar char="•"/>
              <a:defRPr/>
            </a:pPr>
            <a:r>
              <a:rPr lang="de-DE" b="0"/>
              <a:t>Vergessen werden darf nicht auf:</a:t>
            </a:r>
            <a:endParaRPr/>
          </a:p>
          <a:p>
            <a:pPr marL="881063" lvl="3" indent="-342900">
              <a:buFont typeface="Symbol"/>
              <a:buChar char="-"/>
              <a:defRPr/>
            </a:pPr>
            <a:r>
              <a:rPr lang="de-DE"/>
              <a:t>Immensen Energieverbrauch und CO2 Ausstoß bei der Autoproduktion</a:t>
            </a:r>
            <a:endParaRPr lang="de-DE" b="0"/>
          </a:p>
          <a:p>
            <a:pPr marL="881063" lvl="3" indent="-342900">
              <a:buFont typeface="Symbol"/>
              <a:buChar char="-"/>
              <a:defRPr/>
            </a:pPr>
            <a:r>
              <a:rPr lang="de-DE" b="0"/>
              <a:t>E-Auto Problematik</a:t>
            </a:r>
            <a:endParaRPr/>
          </a:p>
          <a:p>
            <a:pPr marL="881063" lvl="3" indent="-342900">
              <a:buFont typeface="Symbol"/>
              <a:buChar char="-"/>
              <a:defRPr/>
            </a:pPr>
            <a:r>
              <a:rPr lang="de-DE"/>
              <a:t>Geringe Anzahl der tatsächlichen Oldtimerbesitzer</a:t>
            </a:r>
            <a:endParaRPr lang="de-DE" b="0"/>
          </a:p>
          <a:p>
            <a:pPr marL="342900" indent="-342900">
              <a:buFont typeface="Arial"/>
              <a:buChar char="•"/>
              <a:defRPr/>
            </a:pPr>
            <a:endParaRPr lang="de-DE" b="0"/>
          </a:p>
        </p:txBody>
      </p:sp>
      <p:pic>
        <p:nvPicPr>
          <p:cNvPr id="4" name="Grafik 3"/>
          <p:cNvPicPr>
            <a:picLocks noChangeAspect="1"/>
          </p:cNvPicPr>
          <p:nvPr/>
        </p:nvPicPr>
        <p:blipFill>
          <a:blip r:embed="rId2"/>
          <a:srcRect l="5432" t="6484" b="4109"/>
          <a:stretch/>
        </p:blipFill>
        <p:spPr bwMode="auto">
          <a:xfrm>
            <a:off x="4834971" y="1284962"/>
            <a:ext cx="4309031" cy="3600400"/>
          </a:xfrm>
          <a:prstGeom prst="rect">
            <a:avLst/>
          </a:prstGeom>
        </p:spPr>
      </p:pic>
      <p:sp>
        <p:nvSpPr>
          <p:cNvPr id="5" name="Ellipse 4"/>
          <p:cNvSpPr/>
          <p:nvPr/>
        </p:nvSpPr>
        <p:spPr bwMode="auto">
          <a:xfrm>
            <a:off x="7164288" y="3679698"/>
            <a:ext cx="1368152" cy="13929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Zahlen und Fakten</a:t>
            </a:r>
            <a:endParaRPr/>
          </a:p>
        </p:txBody>
      </p:sp>
      <p:graphicFrame>
        <p:nvGraphicFramePr>
          <p:cNvPr id="6" name="Inhaltsplatzhalter 5"/>
          <p:cNvGraphicFramePr>
            <a:graphicFrameLocks noGrp="1"/>
          </p:cNvGraphicFramePr>
          <p:nvPr>
            <p:ph idx="1"/>
          </p:nvPr>
        </p:nvGraphicFramePr>
        <p:xfrm>
          <a:off x="468313" y="2277767"/>
          <a:ext cx="8280400" cy="4319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feld 3"/>
          <p:cNvSpPr txBox="1"/>
          <p:nvPr/>
        </p:nvSpPr>
        <p:spPr bwMode="auto">
          <a:xfrm>
            <a:off x="6983760" y="6485755"/>
            <a:ext cx="2160240" cy="400110"/>
          </a:xfrm>
          <a:prstGeom prst="rect">
            <a:avLst/>
          </a:prstGeom>
          <a:noFill/>
        </p:spPr>
        <p:txBody>
          <a:bodyPr wrap="square" rtlCol="0">
            <a:spAutoFit/>
          </a:bodyPr>
          <a:lstStyle/>
          <a:p>
            <a:pPr algn="r">
              <a:defRPr/>
            </a:pPr>
            <a:r>
              <a:rPr lang="de-DE" sz="1000">
                <a:latin typeface="Calibri"/>
              </a:rPr>
              <a:t>Quelle: </a:t>
            </a:r>
            <a:r>
              <a:rPr lang="de-DE" sz="1000" u="sng">
                <a:latin typeface="Calibri"/>
                <a:hlinkClick r:id="rId7" tooltip="https://oldtimerfakten.at/"/>
              </a:rPr>
              <a:t>https://oldtimerfakten.at/</a:t>
            </a:r>
            <a:endParaRPr lang="de-DE" sz="1000">
              <a:latin typeface="Calibri"/>
            </a:endParaRPr>
          </a:p>
          <a:p>
            <a:pPr algn="r">
              <a:defRPr/>
            </a:pPr>
            <a:r>
              <a:rPr lang="de-DE" sz="1000">
                <a:latin typeface="Calibri"/>
              </a:rPr>
              <a:t>Stand: Juni 2017</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Oldtimer und Umwelt</a:t>
            </a:r>
            <a:endParaRPr/>
          </a:p>
        </p:txBody>
      </p:sp>
      <p:sp>
        <p:nvSpPr>
          <p:cNvPr id="3" name="Inhaltsplatzhalter 2"/>
          <p:cNvSpPr>
            <a:spLocks noGrp="1"/>
          </p:cNvSpPr>
          <p:nvPr>
            <p:ph idx="1"/>
          </p:nvPr>
        </p:nvSpPr>
        <p:spPr bwMode="auto"/>
        <p:txBody>
          <a:bodyPr/>
          <a:lstStyle/>
          <a:p>
            <a:pPr marL="342900" indent="-342900">
              <a:buFont typeface="Arial"/>
              <a:buChar char="•"/>
              <a:defRPr/>
            </a:pPr>
            <a:r>
              <a:rPr lang="de-DE" b="0"/>
              <a:t>Bsp Umweltzonen Deutschland:</a:t>
            </a:r>
            <a:endParaRPr/>
          </a:p>
          <a:p>
            <a:pPr marL="1517650" lvl="5" indent="-342900">
              <a:buFont typeface="Symbol"/>
              <a:buChar char="-"/>
              <a:defRPr/>
            </a:pPr>
            <a:r>
              <a:rPr lang="de-DE"/>
              <a:t>Ausnahmen für H-Kennzeichen</a:t>
            </a:r>
            <a:endParaRPr/>
          </a:p>
          <a:p>
            <a:pPr marL="1517650" lvl="5" indent="-342900">
              <a:buFont typeface="Symbol"/>
              <a:buChar char="-"/>
              <a:defRPr/>
            </a:pPr>
            <a:r>
              <a:rPr lang="de-DE"/>
              <a:t>Auch für Oldtimer mit ausländischer Zulassung</a:t>
            </a:r>
            <a:endParaRPr/>
          </a:p>
          <a:p>
            <a:pPr lvl="5">
              <a:defRPr/>
            </a:pPr>
            <a:r>
              <a:rPr lang="de-DE"/>
              <a:t>	</a:t>
            </a:r>
            <a:endParaRPr/>
          </a:p>
          <a:p>
            <a:pPr marL="342900" indent="-342900">
              <a:buFont typeface="Arial"/>
              <a:buChar char="•"/>
              <a:defRPr/>
            </a:pPr>
            <a:r>
              <a:rPr lang="de-DE" b="0"/>
              <a:t>Zukunft E-Fuels?</a:t>
            </a:r>
            <a:endParaRPr/>
          </a:p>
          <a:p>
            <a:pPr marL="342900" indent="-342900">
              <a:buFont typeface="Arial"/>
              <a:buChar char="•"/>
              <a:defRPr/>
            </a:pPr>
            <a:endParaRPr lang="de-DE" b="0"/>
          </a:p>
          <a:p>
            <a:pPr>
              <a:defRPr/>
            </a:pPr>
            <a:r>
              <a:rPr lang="de-DE"/>
              <a:t>Oldtimer können den Anforderungen</a:t>
            </a:r>
            <a:br>
              <a:rPr lang="de-DE"/>
            </a:br>
            <a:r>
              <a:rPr lang="de-DE"/>
              <a:t>des Umweltschutzes genügen! </a:t>
            </a:r>
            <a:endParaRPr/>
          </a:p>
          <a:p>
            <a:pPr marL="342900" indent="-342900">
              <a:buFont typeface="Arial"/>
              <a:buChar char="•"/>
              <a:defRPr/>
            </a:pPr>
            <a:endParaRPr lang="de-DE" b="0"/>
          </a:p>
          <a:p>
            <a:pPr marL="342900" indent="-342900">
              <a:buFont typeface="Arial"/>
              <a:buChar char="•"/>
              <a:defRPr/>
            </a:pPr>
            <a:endParaRPr lang="de-DE" b="0"/>
          </a:p>
        </p:txBody>
      </p:sp>
      <p:pic>
        <p:nvPicPr>
          <p:cNvPr id="4" name="Grafik 3"/>
          <p:cNvPicPr>
            <a:picLocks noChangeAspect="1"/>
          </p:cNvPicPr>
          <p:nvPr/>
        </p:nvPicPr>
        <p:blipFill>
          <a:blip r:embed="rId2"/>
          <a:stretch/>
        </p:blipFill>
        <p:spPr bwMode="auto">
          <a:xfrm>
            <a:off x="5987090" y="3701090"/>
            <a:ext cx="3156911" cy="3156911"/>
          </a:xfrm>
          <a:prstGeom prst="rect">
            <a:avLst/>
          </a:prstGeom>
        </p:spPr>
      </p:pic>
      <p:sp>
        <p:nvSpPr>
          <p:cNvPr id="5" name="Rechteck 4"/>
          <p:cNvSpPr/>
          <p:nvPr/>
        </p:nvSpPr>
        <p:spPr bwMode="auto">
          <a:xfrm>
            <a:off x="8495488" y="5589240"/>
            <a:ext cx="254695" cy="190624"/>
          </a:xfrm>
          <a:custGeom>
            <a:avLst/>
            <a:gdLst>
              <a:gd name="connsiteX0" fmla="*/ 0 w 288032"/>
              <a:gd name="connsiteY0" fmla="*/ 0 h 72008"/>
              <a:gd name="connsiteX1" fmla="*/ 288032 w 288032"/>
              <a:gd name="connsiteY1" fmla="*/ 0 h 72008"/>
              <a:gd name="connsiteX2" fmla="*/ 288032 w 288032"/>
              <a:gd name="connsiteY2" fmla="*/ 72008 h 72008"/>
              <a:gd name="connsiteX3" fmla="*/ 0 w 288032"/>
              <a:gd name="connsiteY3" fmla="*/ 72008 h 72008"/>
              <a:gd name="connsiteX4" fmla="*/ 0 w 288032"/>
              <a:gd name="connsiteY4" fmla="*/ 0 h 72008"/>
              <a:gd name="connsiteX0" fmla="*/ 0 w 288032"/>
              <a:gd name="connsiteY0" fmla="*/ 76200 h 148208"/>
              <a:gd name="connsiteX1" fmla="*/ 199926 w 288032"/>
              <a:gd name="connsiteY1" fmla="*/ 0 h 148208"/>
              <a:gd name="connsiteX2" fmla="*/ 288032 w 288032"/>
              <a:gd name="connsiteY2" fmla="*/ 148208 h 148208"/>
              <a:gd name="connsiteX3" fmla="*/ 0 w 288032"/>
              <a:gd name="connsiteY3" fmla="*/ 148208 h 148208"/>
              <a:gd name="connsiteX4" fmla="*/ 0 w 288032"/>
              <a:gd name="connsiteY4" fmla="*/ 76200 h 148208"/>
              <a:gd name="connsiteX0" fmla="*/ 0 w 238026"/>
              <a:gd name="connsiteY0" fmla="*/ 76200 h 148208"/>
              <a:gd name="connsiteX1" fmla="*/ 199926 w 238026"/>
              <a:gd name="connsiteY1" fmla="*/ 0 h 148208"/>
              <a:gd name="connsiteX2" fmla="*/ 238026 w 238026"/>
              <a:gd name="connsiteY2" fmla="*/ 105346 h 148208"/>
              <a:gd name="connsiteX3" fmla="*/ 0 w 238026"/>
              <a:gd name="connsiteY3" fmla="*/ 148208 h 148208"/>
              <a:gd name="connsiteX4" fmla="*/ 0 w 238026"/>
              <a:gd name="connsiteY4" fmla="*/ 76200 h 148208"/>
              <a:gd name="connsiteX0" fmla="*/ 0 w 226120"/>
              <a:gd name="connsiteY0" fmla="*/ 76200 h 148208"/>
              <a:gd name="connsiteX1" fmla="*/ 199926 w 226120"/>
              <a:gd name="connsiteY1" fmla="*/ 0 h 148208"/>
              <a:gd name="connsiteX2" fmla="*/ 226120 w 226120"/>
              <a:gd name="connsiteY2" fmla="*/ 86296 h 148208"/>
              <a:gd name="connsiteX3" fmla="*/ 0 w 226120"/>
              <a:gd name="connsiteY3" fmla="*/ 148208 h 148208"/>
              <a:gd name="connsiteX4" fmla="*/ 0 w 226120"/>
              <a:gd name="connsiteY4" fmla="*/ 76200 h 148208"/>
              <a:gd name="connsiteX0" fmla="*/ 0 w 254695"/>
              <a:gd name="connsiteY0" fmla="*/ 66675 h 148208"/>
              <a:gd name="connsiteX1" fmla="*/ 228501 w 254695"/>
              <a:gd name="connsiteY1" fmla="*/ 0 h 148208"/>
              <a:gd name="connsiteX2" fmla="*/ 254695 w 254695"/>
              <a:gd name="connsiteY2" fmla="*/ 86296 h 148208"/>
              <a:gd name="connsiteX3" fmla="*/ 28575 w 254695"/>
              <a:gd name="connsiteY3" fmla="*/ 148208 h 148208"/>
              <a:gd name="connsiteX4" fmla="*/ 0 w 254695"/>
              <a:gd name="connsiteY4" fmla="*/ 66675 h 148208"/>
              <a:gd name="connsiteX0" fmla="*/ 0 w 254695"/>
              <a:gd name="connsiteY0" fmla="*/ 66675 h 169193"/>
              <a:gd name="connsiteX1" fmla="*/ 228501 w 254695"/>
              <a:gd name="connsiteY1" fmla="*/ 0 h 169193"/>
              <a:gd name="connsiteX2" fmla="*/ 254695 w 254695"/>
              <a:gd name="connsiteY2" fmla="*/ 86296 h 169193"/>
              <a:gd name="connsiteX3" fmla="*/ 49586 w 254695"/>
              <a:gd name="connsiteY3" fmla="*/ 169193 h 169193"/>
              <a:gd name="connsiteX4" fmla="*/ 28575 w 254695"/>
              <a:gd name="connsiteY4" fmla="*/ 148208 h 169193"/>
              <a:gd name="connsiteX5" fmla="*/ 0 w 254695"/>
              <a:gd name="connsiteY5" fmla="*/ 66675 h 169193"/>
              <a:gd name="connsiteX0" fmla="*/ 0 w 254695"/>
              <a:gd name="connsiteY0" fmla="*/ 66675 h 190624"/>
              <a:gd name="connsiteX1" fmla="*/ 228501 w 254695"/>
              <a:gd name="connsiteY1" fmla="*/ 0 h 190624"/>
              <a:gd name="connsiteX2" fmla="*/ 254695 w 254695"/>
              <a:gd name="connsiteY2" fmla="*/ 86296 h 190624"/>
              <a:gd name="connsiteX3" fmla="*/ 28155 w 254695"/>
              <a:gd name="connsiteY3" fmla="*/ 190624 h 190624"/>
              <a:gd name="connsiteX4" fmla="*/ 28575 w 254695"/>
              <a:gd name="connsiteY4" fmla="*/ 148208 h 190624"/>
              <a:gd name="connsiteX5" fmla="*/ 0 w 254695"/>
              <a:gd name="connsiteY5" fmla="*/ 66675 h 19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695" h="190624" extrusionOk="0">
                <a:moveTo>
                  <a:pt x="0" y="66675"/>
                </a:moveTo>
                <a:lnTo>
                  <a:pt x="228501" y="0"/>
                </a:lnTo>
                <a:lnTo>
                  <a:pt x="254695" y="86296"/>
                </a:lnTo>
                <a:cubicBezTo>
                  <a:pt x="185532" y="105991"/>
                  <a:pt x="97318" y="170929"/>
                  <a:pt x="28155" y="190624"/>
                </a:cubicBezTo>
                <a:lnTo>
                  <a:pt x="28575" y="148208"/>
                </a:lnTo>
                <a:lnTo>
                  <a:pt x="0" y="66675"/>
                </a:lnTo>
                <a:close/>
              </a:path>
            </a:pathLst>
          </a:custGeom>
          <a:solidFill>
            <a:srgbClr val="3B353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de-DE"/>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sz="4800"/>
              <a:t>Forderungen</a:t>
            </a:r>
            <a:endParaRPr/>
          </a:p>
        </p:txBody>
      </p:sp>
      <p:sp>
        <p:nvSpPr>
          <p:cNvPr id="7" name="Inhaltsplatzhalter 6"/>
          <p:cNvSpPr>
            <a:spLocks noGrp="1"/>
          </p:cNvSpPr>
          <p:nvPr>
            <p:ph idx="1"/>
          </p:nvPr>
        </p:nvSpPr>
        <p:spPr bwMode="auto">
          <a:xfrm>
            <a:off x="468313" y="2492896"/>
            <a:ext cx="8280400" cy="4104456"/>
          </a:xfrm>
        </p:spPr>
        <p:txBody>
          <a:bodyPr/>
          <a:lstStyle/>
          <a:p>
            <a:pPr>
              <a:defRPr/>
            </a:pPr>
            <a:r>
              <a:rPr lang="de-DE"/>
              <a:t>Ausnahmen von Umweltzonen (IG-L)</a:t>
            </a:r>
            <a:endParaRPr/>
          </a:p>
          <a:p>
            <a:pPr marL="881063" lvl="3" indent="-342900">
              <a:buFont typeface="Symbol"/>
              <a:buChar char="-"/>
              <a:defRPr/>
            </a:pPr>
            <a:r>
              <a:rPr lang="de-DE"/>
              <a:t>Existieren Bereits auf Landesebene</a:t>
            </a:r>
            <a:endParaRPr/>
          </a:p>
          <a:p>
            <a:pPr marL="881063" lvl="3" indent="-342900">
              <a:buFont typeface="Symbol"/>
              <a:buChar char="-"/>
              <a:defRPr/>
            </a:pPr>
            <a:r>
              <a:rPr lang="de-DE"/>
              <a:t>Bundesgesetzebene fehlt noch </a:t>
            </a:r>
            <a:endParaRPr/>
          </a:p>
          <a:p>
            <a:pPr marL="881063" lvl="3" indent="-342900">
              <a:buFont typeface="Symbol"/>
              <a:buChar char="-"/>
              <a:defRPr/>
            </a:pPr>
            <a:r>
              <a:rPr lang="de-DE"/>
              <a:t>Verankerung in Ausnahmenkatalog </a:t>
            </a:r>
            <a:endParaRPr/>
          </a:p>
          <a:p>
            <a:pPr lvl="3">
              <a:defRPr/>
            </a:pPr>
            <a:r>
              <a:rPr lang="de-DE"/>
              <a:t>	des § 14 Abs 2 IG-L</a:t>
            </a:r>
            <a:endParaRPr/>
          </a:p>
          <a:p>
            <a:pPr marL="881063" lvl="3" indent="-342900">
              <a:buFont typeface="Symbol"/>
              <a:buChar char="-"/>
              <a:defRPr/>
            </a:pPr>
            <a:r>
              <a:rPr lang="de-DE"/>
              <a:t>Deutschland: Ausnahmebestimmung für § 40 BImSchG (Verkehrsbeschränkungen) für Oldtimer mit H-Kennzeichen oder ausländische Fahrzeuge die gleichwertigen Anforderungen unterliegen in der 35. BImSchV</a:t>
            </a:r>
            <a:endParaRPr/>
          </a:p>
          <a:p>
            <a:pPr lvl="3">
              <a:defRPr/>
            </a:pPr>
            <a:endParaRPr lang="de-DE"/>
          </a:p>
        </p:txBody>
      </p:sp>
      <p:pic>
        <p:nvPicPr>
          <p:cNvPr id="8" name="Grafik 7"/>
          <p:cNvPicPr>
            <a:picLocks noChangeAspect="1"/>
          </p:cNvPicPr>
          <p:nvPr/>
        </p:nvPicPr>
        <p:blipFill>
          <a:blip r:embed="rId2"/>
          <a:stretch/>
        </p:blipFill>
        <p:spPr bwMode="auto">
          <a:xfrm>
            <a:off x="6012159" y="1484015"/>
            <a:ext cx="3621850" cy="2880320"/>
          </a:xfrm>
          <a:prstGeom prst="rect">
            <a:avLst/>
          </a:prstGeom>
        </p:spPr>
      </p:pic>
      <p:pic>
        <p:nvPicPr>
          <p:cNvPr id="9" name="Grafik 8"/>
          <p:cNvPicPr>
            <a:picLocks noChangeAspect="1"/>
          </p:cNvPicPr>
          <p:nvPr/>
        </p:nvPicPr>
        <p:blipFill>
          <a:blip r:embed="rId3"/>
          <a:stretch/>
        </p:blipFill>
        <p:spPr bwMode="auto">
          <a:xfrm>
            <a:off x="4932040" y="5589240"/>
            <a:ext cx="4379020" cy="119798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sz="4800"/>
              <a:t>Forderungen</a:t>
            </a:r>
            <a:endParaRPr/>
          </a:p>
        </p:txBody>
      </p:sp>
      <p:sp>
        <p:nvSpPr>
          <p:cNvPr id="7" name="Inhaltsplatzhalter 6"/>
          <p:cNvSpPr>
            <a:spLocks noGrp="1"/>
          </p:cNvSpPr>
          <p:nvPr>
            <p:ph idx="1"/>
          </p:nvPr>
        </p:nvSpPr>
        <p:spPr bwMode="auto">
          <a:xfrm>
            <a:off x="468313" y="2492896"/>
            <a:ext cx="8280400" cy="4104456"/>
          </a:xfrm>
        </p:spPr>
        <p:txBody>
          <a:bodyPr/>
          <a:lstStyle/>
          <a:p>
            <a:pPr>
              <a:defRPr/>
            </a:pPr>
            <a:r>
              <a:rPr lang="de-DE"/>
              <a:t>Youngtimer</a:t>
            </a:r>
          </a:p>
          <a:p>
            <a:pPr marL="881063" lvl="3" indent="-342900">
              <a:buFont typeface="Symbol"/>
              <a:buChar char="-"/>
              <a:defRPr/>
            </a:pPr>
            <a:r>
              <a:rPr lang="de-DE"/>
              <a:t>Fahrzeuge im Alter von 20 bis</a:t>
            </a:r>
            <a:br>
              <a:rPr lang="de-DE"/>
            </a:br>
            <a:r>
              <a:rPr lang="de-DE"/>
              <a:t> 30 Jahren </a:t>
            </a:r>
          </a:p>
          <a:p>
            <a:pPr marL="881063" lvl="3" indent="-342900">
              <a:buFont typeface="Symbol"/>
              <a:buChar char="-"/>
              <a:defRPr/>
            </a:pPr>
            <a:r>
              <a:rPr lang="de-DE"/>
              <a:t>Begriff gesetzlich nicht definiert</a:t>
            </a:r>
            <a:endParaRPr/>
          </a:p>
          <a:p>
            <a:pPr marL="881063" lvl="3" indent="-342900">
              <a:buFont typeface="Symbol"/>
              <a:buChar char="-"/>
              <a:defRPr/>
            </a:pPr>
            <a:r>
              <a:rPr lang="de-DE"/>
              <a:t>Keine speziellen Regelungen</a:t>
            </a:r>
            <a:endParaRPr/>
          </a:p>
          <a:p>
            <a:pPr marL="881063" lvl="3" indent="-342900">
              <a:buFont typeface="Symbol"/>
              <a:buChar char="-"/>
              <a:defRPr/>
            </a:pPr>
            <a:r>
              <a:rPr lang="de-DE"/>
              <a:t>Erhaltung schwierig</a:t>
            </a:r>
          </a:p>
          <a:p>
            <a:pPr marL="881063" lvl="3" indent="-342900">
              <a:buFont typeface="Symbol"/>
              <a:buChar char="-"/>
              <a:defRPr/>
            </a:pPr>
            <a:r>
              <a:rPr lang="de-DE"/>
              <a:t>Youngtimer sind die Oldtimer von morgen! </a:t>
            </a:r>
          </a:p>
          <a:p>
            <a:pPr>
              <a:defRPr/>
            </a:pPr>
            <a:r>
              <a:rPr lang="de-DE"/>
              <a:t> Gesetzliche Verankerung dieser Fahrzeugkategorie mitsamt Erleichterungen für bestimmte Bereiche (Pickerl)</a:t>
            </a:r>
          </a:p>
          <a:p>
            <a:pPr marL="881063" lvl="3" indent="-342900">
              <a:buFont typeface="Symbol"/>
              <a:buChar char="-"/>
              <a:defRPr/>
            </a:pPr>
            <a:endParaRPr lang="de-DE"/>
          </a:p>
          <a:p>
            <a:pPr marL="881063" lvl="3" indent="-342900">
              <a:buFont typeface="Symbol"/>
              <a:buChar char="-"/>
              <a:defRPr/>
            </a:pPr>
            <a:endParaRPr lang="de-DE"/>
          </a:p>
          <a:p>
            <a:pPr lvl="3">
              <a:defRPr/>
            </a:pPr>
            <a:endParaRPr lang="de-DE"/>
          </a:p>
        </p:txBody>
      </p:sp>
      <p:pic>
        <p:nvPicPr>
          <p:cNvPr id="5" name="Grafik 4"/>
          <p:cNvPicPr>
            <a:picLocks noChangeAspect="1"/>
          </p:cNvPicPr>
          <p:nvPr/>
        </p:nvPicPr>
        <p:blipFill>
          <a:blip r:embed="rId2"/>
          <a:stretch/>
        </p:blipFill>
        <p:spPr bwMode="auto">
          <a:xfrm>
            <a:off x="1691682" y="4797154"/>
            <a:ext cx="77813" cy="77945"/>
          </a:xfrm>
          <a:prstGeom prst="rect">
            <a:avLst/>
          </a:prstGeom>
        </p:spPr>
      </p:pic>
      <p:pic>
        <p:nvPicPr>
          <p:cNvPr id="3" name="Grafik 2"/>
          <p:cNvPicPr>
            <a:picLocks noChangeAspect="1"/>
          </p:cNvPicPr>
          <p:nvPr/>
        </p:nvPicPr>
        <p:blipFill>
          <a:blip r:embed="rId3"/>
          <a:srcRect l="1" t="40971" r="-1221"/>
          <a:stretch/>
        </p:blipFill>
        <p:spPr bwMode="auto">
          <a:xfrm>
            <a:off x="5076056" y="2204866"/>
            <a:ext cx="4139952" cy="2414279"/>
          </a:xfrm>
          <a:prstGeom prst="rect">
            <a:avLst/>
          </a:prstGeom>
        </p:spPr>
      </p:pic>
      <p:sp>
        <p:nvSpPr>
          <p:cNvPr id="4" name="Rechteck 3"/>
          <p:cNvSpPr/>
          <p:nvPr/>
        </p:nvSpPr>
        <p:spPr bwMode="auto">
          <a:xfrm rot="1850613">
            <a:off x="5190043" y="3452795"/>
            <a:ext cx="248110" cy="102363"/>
          </a:xfrm>
          <a:custGeom>
            <a:avLst/>
            <a:gdLst>
              <a:gd name="connsiteX0" fmla="*/ 0 w 293340"/>
              <a:gd name="connsiteY0" fmla="*/ 0 h 132650"/>
              <a:gd name="connsiteX1" fmla="*/ 293340 w 293340"/>
              <a:gd name="connsiteY1" fmla="*/ 0 h 132650"/>
              <a:gd name="connsiteX2" fmla="*/ 293340 w 293340"/>
              <a:gd name="connsiteY2" fmla="*/ 132650 h 132650"/>
              <a:gd name="connsiteX3" fmla="*/ 0 w 293340"/>
              <a:gd name="connsiteY3" fmla="*/ 132650 h 132650"/>
              <a:gd name="connsiteX4" fmla="*/ 0 w 293340"/>
              <a:gd name="connsiteY4" fmla="*/ 0 h 132650"/>
              <a:gd name="connsiteX0" fmla="*/ 0 w 306460"/>
              <a:gd name="connsiteY0" fmla="*/ 0 h 132650"/>
              <a:gd name="connsiteX1" fmla="*/ 293340 w 306460"/>
              <a:gd name="connsiteY1" fmla="*/ 0 h 132650"/>
              <a:gd name="connsiteX2" fmla="*/ 306460 w 306460"/>
              <a:gd name="connsiteY2" fmla="*/ 108175 h 132650"/>
              <a:gd name="connsiteX3" fmla="*/ 0 w 306460"/>
              <a:gd name="connsiteY3" fmla="*/ 132650 h 132650"/>
              <a:gd name="connsiteX4" fmla="*/ 0 w 306460"/>
              <a:gd name="connsiteY4" fmla="*/ 0 h 132650"/>
              <a:gd name="connsiteX0" fmla="*/ 0 w 307226"/>
              <a:gd name="connsiteY0" fmla="*/ 0 h 132679"/>
              <a:gd name="connsiteX1" fmla="*/ 293340 w 307226"/>
              <a:gd name="connsiteY1" fmla="*/ 0 h 132679"/>
              <a:gd name="connsiteX2" fmla="*/ 307226 w 307226"/>
              <a:gd name="connsiteY2" fmla="*/ 132679 h 132679"/>
              <a:gd name="connsiteX3" fmla="*/ 0 w 307226"/>
              <a:gd name="connsiteY3" fmla="*/ 132650 h 132679"/>
              <a:gd name="connsiteX4" fmla="*/ 0 w 307226"/>
              <a:gd name="connsiteY4" fmla="*/ 0 h 132679"/>
              <a:gd name="connsiteX0" fmla="*/ 0 w 307226"/>
              <a:gd name="connsiteY0" fmla="*/ 0 h 132679"/>
              <a:gd name="connsiteX1" fmla="*/ 293340 w 307226"/>
              <a:gd name="connsiteY1" fmla="*/ 0 h 132679"/>
              <a:gd name="connsiteX2" fmla="*/ 307226 w 307226"/>
              <a:gd name="connsiteY2" fmla="*/ 132679 h 132679"/>
              <a:gd name="connsiteX3" fmla="*/ 43302 w 307226"/>
              <a:gd name="connsiteY3" fmla="*/ 126207 h 132679"/>
              <a:gd name="connsiteX4" fmla="*/ 0 w 307226"/>
              <a:gd name="connsiteY4" fmla="*/ 0 h 132679"/>
              <a:gd name="connsiteX0" fmla="*/ 0 w 307226"/>
              <a:gd name="connsiteY0" fmla="*/ 0 h 132679"/>
              <a:gd name="connsiteX1" fmla="*/ 293340 w 307226"/>
              <a:gd name="connsiteY1" fmla="*/ 0 h 132679"/>
              <a:gd name="connsiteX2" fmla="*/ 307226 w 307226"/>
              <a:gd name="connsiteY2" fmla="*/ 132679 h 132679"/>
              <a:gd name="connsiteX3" fmla="*/ 59261 w 307226"/>
              <a:gd name="connsiteY3" fmla="*/ 111131 h 132679"/>
              <a:gd name="connsiteX4" fmla="*/ 0 w 307226"/>
              <a:gd name="connsiteY4" fmla="*/ 0 h 132679"/>
              <a:gd name="connsiteX0" fmla="*/ 0 w 307226"/>
              <a:gd name="connsiteY0" fmla="*/ 0 h 132679"/>
              <a:gd name="connsiteX1" fmla="*/ 293340 w 307226"/>
              <a:gd name="connsiteY1" fmla="*/ 0 h 132679"/>
              <a:gd name="connsiteX2" fmla="*/ 307226 w 307226"/>
              <a:gd name="connsiteY2" fmla="*/ 132679 h 132679"/>
              <a:gd name="connsiteX3" fmla="*/ 86236 w 307226"/>
              <a:gd name="connsiteY3" fmla="*/ 100569 h 132679"/>
              <a:gd name="connsiteX4" fmla="*/ 0 w 307226"/>
              <a:gd name="connsiteY4" fmla="*/ 0 h 132679"/>
              <a:gd name="connsiteX0" fmla="*/ 0 w 307226"/>
              <a:gd name="connsiteY0" fmla="*/ 0 h 132679"/>
              <a:gd name="connsiteX1" fmla="*/ 293340 w 307226"/>
              <a:gd name="connsiteY1" fmla="*/ 0 h 132679"/>
              <a:gd name="connsiteX2" fmla="*/ 307226 w 307226"/>
              <a:gd name="connsiteY2" fmla="*/ 132679 h 132679"/>
              <a:gd name="connsiteX3" fmla="*/ 88223 w 307226"/>
              <a:gd name="connsiteY3" fmla="*/ 127119 h 132679"/>
              <a:gd name="connsiteX4" fmla="*/ 0 w 307226"/>
              <a:gd name="connsiteY4" fmla="*/ 0 h 132679"/>
              <a:gd name="connsiteX0" fmla="*/ 0 w 238682"/>
              <a:gd name="connsiteY0" fmla="*/ 31180 h 132679"/>
              <a:gd name="connsiteX1" fmla="*/ 224796 w 238682"/>
              <a:gd name="connsiteY1" fmla="*/ 0 h 132679"/>
              <a:gd name="connsiteX2" fmla="*/ 238682 w 238682"/>
              <a:gd name="connsiteY2" fmla="*/ 132679 h 132679"/>
              <a:gd name="connsiteX3" fmla="*/ 19679 w 238682"/>
              <a:gd name="connsiteY3" fmla="*/ 127119 h 132679"/>
              <a:gd name="connsiteX4" fmla="*/ 0 w 238682"/>
              <a:gd name="connsiteY4" fmla="*/ 31180 h 132679"/>
              <a:gd name="connsiteX0" fmla="*/ 0 w 271762"/>
              <a:gd name="connsiteY0" fmla="*/ 31519 h 132679"/>
              <a:gd name="connsiteX1" fmla="*/ 257876 w 271762"/>
              <a:gd name="connsiteY1" fmla="*/ 0 h 132679"/>
              <a:gd name="connsiteX2" fmla="*/ 271762 w 271762"/>
              <a:gd name="connsiteY2" fmla="*/ 132679 h 132679"/>
              <a:gd name="connsiteX3" fmla="*/ 52759 w 271762"/>
              <a:gd name="connsiteY3" fmla="*/ 127119 h 132679"/>
              <a:gd name="connsiteX4" fmla="*/ 0 w 271762"/>
              <a:gd name="connsiteY4" fmla="*/ 31519 h 132679"/>
              <a:gd name="connsiteX0" fmla="*/ 0 w 271762"/>
              <a:gd name="connsiteY0" fmla="*/ 0 h 101160"/>
              <a:gd name="connsiteX1" fmla="*/ 255347 w 271762"/>
              <a:gd name="connsiteY1" fmla="*/ 6047 h 101160"/>
              <a:gd name="connsiteX2" fmla="*/ 271762 w 271762"/>
              <a:gd name="connsiteY2" fmla="*/ 101160 h 101160"/>
              <a:gd name="connsiteX3" fmla="*/ 52759 w 271762"/>
              <a:gd name="connsiteY3" fmla="*/ 95600 h 101160"/>
              <a:gd name="connsiteX4" fmla="*/ 0 w 271762"/>
              <a:gd name="connsiteY4" fmla="*/ 0 h 101160"/>
              <a:gd name="connsiteX0" fmla="*/ 0 w 271762"/>
              <a:gd name="connsiteY0" fmla="*/ 0 h 101160"/>
              <a:gd name="connsiteX1" fmla="*/ 232828 w 271762"/>
              <a:gd name="connsiteY1" fmla="*/ 33361 h 101160"/>
              <a:gd name="connsiteX2" fmla="*/ 271762 w 271762"/>
              <a:gd name="connsiteY2" fmla="*/ 101160 h 101160"/>
              <a:gd name="connsiteX3" fmla="*/ 52759 w 271762"/>
              <a:gd name="connsiteY3" fmla="*/ 95600 h 101160"/>
              <a:gd name="connsiteX4" fmla="*/ 0 w 271762"/>
              <a:gd name="connsiteY4" fmla="*/ 0 h 101160"/>
              <a:gd name="connsiteX0" fmla="*/ 0 w 271762"/>
              <a:gd name="connsiteY0" fmla="*/ 6763 h 107923"/>
              <a:gd name="connsiteX1" fmla="*/ 183906 w 271762"/>
              <a:gd name="connsiteY1" fmla="*/ 0 h 107923"/>
              <a:gd name="connsiteX2" fmla="*/ 271762 w 271762"/>
              <a:gd name="connsiteY2" fmla="*/ 107923 h 107923"/>
              <a:gd name="connsiteX3" fmla="*/ 52759 w 271762"/>
              <a:gd name="connsiteY3" fmla="*/ 102363 h 107923"/>
              <a:gd name="connsiteX4" fmla="*/ 0 w 271762"/>
              <a:gd name="connsiteY4" fmla="*/ 6763 h 107923"/>
              <a:gd name="connsiteX0" fmla="*/ 0 w 271762"/>
              <a:gd name="connsiteY0" fmla="*/ 6763 h 107923"/>
              <a:gd name="connsiteX1" fmla="*/ 183906 w 271762"/>
              <a:gd name="connsiteY1" fmla="*/ 0 h 107923"/>
              <a:gd name="connsiteX2" fmla="*/ 271762 w 271762"/>
              <a:gd name="connsiteY2" fmla="*/ 107923 h 107923"/>
              <a:gd name="connsiteX3" fmla="*/ 52759 w 271762"/>
              <a:gd name="connsiteY3" fmla="*/ 102363 h 107923"/>
              <a:gd name="connsiteX4" fmla="*/ 0 w 271762"/>
              <a:gd name="connsiteY4" fmla="*/ 6763 h 107923"/>
              <a:gd name="connsiteX0" fmla="*/ 0 w 271762"/>
              <a:gd name="connsiteY0" fmla="*/ 6763 h 107923"/>
              <a:gd name="connsiteX1" fmla="*/ 183906 w 271762"/>
              <a:gd name="connsiteY1" fmla="*/ 0 h 107923"/>
              <a:gd name="connsiteX2" fmla="*/ 271762 w 271762"/>
              <a:gd name="connsiteY2" fmla="*/ 107923 h 107923"/>
              <a:gd name="connsiteX3" fmla="*/ 52759 w 271762"/>
              <a:gd name="connsiteY3" fmla="*/ 102363 h 107923"/>
              <a:gd name="connsiteX4" fmla="*/ 0 w 271762"/>
              <a:gd name="connsiteY4" fmla="*/ 6763 h 107923"/>
              <a:gd name="connsiteX0" fmla="*/ 0 w 239080"/>
              <a:gd name="connsiteY0" fmla="*/ 6763 h 113572"/>
              <a:gd name="connsiteX1" fmla="*/ 183906 w 239080"/>
              <a:gd name="connsiteY1" fmla="*/ 0 h 113572"/>
              <a:gd name="connsiteX2" fmla="*/ 239080 w 239080"/>
              <a:gd name="connsiteY2" fmla="*/ 113572 h 113572"/>
              <a:gd name="connsiteX3" fmla="*/ 52759 w 239080"/>
              <a:gd name="connsiteY3" fmla="*/ 102363 h 113572"/>
              <a:gd name="connsiteX4" fmla="*/ 0 w 239080"/>
              <a:gd name="connsiteY4" fmla="*/ 6763 h 113572"/>
              <a:gd name="connsiteX0" fmla="*/ 0 w 255436"/>
              <a:gd name="connsiteY0" fmla="*/ 6763 h 103805"/>
              <a:gd name="connsiteX1" fmla="*/ 183906 w 255436"/>
              <a:gd name="connsiteY1" fmla="*/ 0 h 103805"/>
              <a:gd name="connsiteX2" fmla="*/ 255436 w 255436"/>
              <a:gd name="connsiteY2" fmla="*/ 103805 h 103805"/>
              <a:gd name="connsiteX3" fmla="*/ 52759 w 255436"/>
              <a:gd name="connsiteY3" fmla="*/ 102363 h 103805"/>
              <a:gd name="connsiteX4" fmla="*/ 0 w 255436"/>
              <a:gd name="connsiteY4" fmla="*/ 6763 h 103805"/>
              <a:gd name="connsiteX0" fmla="*/ 0 w 248934"/>
              <a:gd name="connsiteY0" fmla="*/ 6763 h 102363"/>
              <a:gd name="connsiteX1" fmla="*/ 183906 w 248934"/>
              <a:gd name="connsiteY1" fmla="*/ 0 h 102363"/>
              <a:gd name="connsiteX2" fmla="*/ 248934 w 248934"/>
              <a:gd name="connsiteY2" fmla="*/ 88272 h 102363"/>
              <a:gd name="connsiteX3" fmla="*/ 52759 w 248934"/>
              <a:gd name="connsiteY3" fmla="*/ 102363 h 102363"/>
              <a:gd name="connsiteX4" fmla="*/ 0 w 248934"/>
              <a:gd name="connsiteY4" fmla="*/ 6763 h 102363"/>
              <a:gd name="connsiteX0" fmla="*/ 0 w 248508"/>
              <a:gd name="connsiteY0" fmla="*/ 6763 h 102363"/>
              <a:gd name="connsiteX1" fmla="*/ 183906 w 248508"/>
              <a:gd name="connsiteY1" fmla="*/ 0 h 102363"/>
              <a:gd name="connsiteX2" fmla="*/ 248508 w 248508"/>
              <a:gd name="connsiteY2" fmla="*/ 96847 h 102363"/>
              <a:gd name="connsiteX3" fmla="*/ 52759 w 248508"/>
              <a:gd name="connsiteY3" fmla="*/ 102363 h 102363"/>
              <a:gd name="connsiteX4" fmla="*/ 0 w 248508"/>
              <a:gd name="connsiteY4" fmla="*/ 6763 h 102363"/>
              <a:gd name="connsiteX0" fmla="*/ 0 w 248110"/>
              <a:gd name="connsiteY0" fmla="*/ 6763 h 102363"/>
              <a:gd name="connsiteX1" fmla="*/ 183906 w 248110"/>
              <a:gd name="connsiteY1" fmla="*/ 0 h 102363"/>
              <a:gd name="connsiteX2" fmla="*/ 248110 w 248110"/>
              <a:gd name="connsiteY2" fmla="*/ 91537 h 102363"/>
              <a:gd name="connsiteX3" fmla="*/ 52759 w 248110"/>
              <a:gd name="connsiteY3" fmla="*/ 102363 h 102363"/>
              <a:gd name="connsiteX4" fmla="*/ 0 w 248110"/>
              <a:gd name="connsiteY4" fmla="*/ 6763 h 10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10" h="102363" extrusionOk="0">
                <a:moveTo>
                  <a:pt x="0" y="6763"/>
                </a:moveTo>
                <a:lnTo>
                  <a:pt x="183906" y="0"/>
                </a:lnTo>
                <a:cubicBezTo>
                  <a:pt x="224606" y="45801"/>
                  <a:pt x="218825" y="55563"/>
                  <a:pt x="248110" y="91537"/>
                </a:cubicBezTo>
                <a:lnTo>
                  <a:pt x="52759" y="102363"/>
                </a:lnTo>
                <a:lnTo>
                  <a:pt x="0" y="6763"/>
                </a:lnTo>
                <a:close/>
              </a:path>
            </a:pathLst>
          </a:custGeom>
          <a:solidFill>
            <a:srgbClr val="07070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de-DE"/>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359534" y="1412778"/>
            <a:ext cx="8496943" cy="1362075"/>
          </a:xfrm>
        </p:spPr>
        <p:txBody>
          <a:bodyPr/>
          <a:lstStyle/>
          <a:p>
            <a:pPr algn="ctr">
              <a:defRPr/>
            </a:pPr>
            <a:r>
              <a:rPr lang="de-DE" sz="4800">
                <a:latin typeface="Calibri"/>
              </a:rPr>
              <a:t>Vielen Dank für </a:t>
            </a:r>
            <a:br>
              <a:rPr lang="de-DE" sz="4800">
                <a:latin typeface="Calibri"/>
              </a:rPr>
            </a:br>
            <a:r>
              <a:rPr lang="de-DE" sz="4800">
                <a:latin typeface="Calibri"/>
              </a:rPr>
              <a:t>Ihre Aufmerksamkeit!</a:t>
            </a:r>
            <a:endParaRPr lang="de-DE" sz="4800"/>
          </a:p>
        </p:txBody>
      </p:sp>
      <p:sp>
        <p:nvSpPr>
          <p:cNvPr id="3" name="Textplatzhalter 2"/>
          <p:cNvSpPr>
            <a:spLocks noGrp="1"/>
          </p:cNvSpPr>
          <p:nvPr>
            <p:ph type="body" idx="1"/>
          </p:nvPr>
        </p:nvSpPr>
        <p:spPr bwMode="auto"/>
        <p:txBody>
          <a:bodyPr/>
          <a:lstStyle/>
          <a:p>
            <a:pPr>
              <a:defRPr/>
            </a:pPr>
            <a:endParaRPr lang="de-DE"/>
          </a:p>
        </p:txBody>
      </p:sp>
      <p:pic>
        <p:nvPicPr>
          <p:cNvPr id="6" name="Grafik 5"/>
          <p:cNvPicPr>
            <a:picLocks noChangeAspect="1"/>
          </p:cNvPicPr>
          <p:nvPr/>
        </p:nvPicPr>
        <p:blipFill>
          <a:blip r:embed="rId2"/>
          <a:stretch/>
        </p:blipFill>
        <p:spPr bwMode="auto">
          <a:xfrm>
            <a:off x="2721606" y="3076017"/>
            <a:ext cx="3700788" cy="3706343"/>
          </a:xfrm>
          <a:prstGeom prst="rect">
            <a:avLst/>
          </a:prstGeom>
        </p:spPr>
      </p:pic>
      <p:pic>
        <p:nvPicPr>
          <p:cNvPr id="5" name="Grafik 4"/>
          <p:cNvPicPr>
            <a:picLocks noChangeAspect="1"/>
          </p:cNvPicPr>
          <p:nvPr/>
        </p:nvPicPr>
        <p:blipFill>
          <a:blip r:embed="rId3"/>
          <a:stretch/>
        </p:blipFill>
        <p:spPr bwMode="auto">
          <a:xfrm>
            <a:off x="2725814" y="3068959"/>
            <a:ext cx="3696580" cy="370990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Rechtsquellen des österreichischen Verkehrsrechts</a:t>
            </a:r>
            <a:endParaRPr/>
          </a:p>
        </p:txBody>
      </p:sp>
      <p:sp>
        <p:nvSpPr>
          <p:cNvPr id="3" name="Inhaltsplatzhalter 2"/>
          <p:cNvSpPr>
            <a:spLocks noGrp="1"/>
          </p:cNvSpPr>
          <p:nvPr>
            <p:ph idx="1"/>
          </p:nvPr>
        </p:nvSpPr>
        <p:spPr bwMode="auto"/>
        <p:txBody>
          <a:bodyPr/>
          <a:lstStyle/>
          <a:p>
            <a:pPr marL="342900" indent="-342900">
              <a:buFont typeface="Arial"/>
              <a:buChar char="•"/>
              <a:defRPr/>
            </a:pPr>
            <a:r>
              <a:rPr lang="de-DE"/>
              <a:t>Kompetenz Bundessache</a:t>
            </a:r>
            <a:endParaRPr/>
          </a:p>
          <a:p>
            <a:pPr marL="701675" lvl="2" indent="-342900">
              <a:buFont typeface="Symbol"/>
              <a:buChar char="-"/>
              <a:defRPr/>
            </a:pPr>
            <a:r>
              <a:rPr lang="de-DE" b="0"/>
              <a:t>Art 10 Abs 1 Z 9 B-VG „Kraftfahrwesen“</a:t>
            </a:r>
            <a:endParaRPr/>
          </a:p>
          <a:p>
            <a:pPr marL="342900" indent="-342900">
              <a:buFont typeface="Arial"/>
              <a:buChar char="•"/>
              <a:defRPr/>
            </a:pPr>
            <a:r>
              <a:rPr lang="de-DE"/>
              <a:t>StVO</a:t>
            </a:r>
            <a:endParaRPr/>
          </a:p>
          <a:p>
            <a:pPr marL="701675" lvl="2" indent="-342900">
              <a:buFont typeface="Symbol"/>
              <a:buChar char="-"/>
              <a:defRPr/>
            </a:pPr>
            <a:r>
              <a:rPr lang="de-DE"/>
              <a:t>Verhalten bei Benützung von Straßen zu Verkehrszwecken</a:t>
            </a:r>
            <a:endParaRPr/>
          </a:p>
          <a:p>
            <a:pPr marL="342900" indent="-342900">
              <a:buFont typeface="Arial"/>
              <a:buChar char="•"/>
              <a:defRPr/>
            </a:pPr>
            <a:r>
              <a:rPr lang="de-DE"/>
              <a:t>KFG</a:t>
            </a:r>
            <a:endParaRPr/>
          </a:p>
          <a:p>
            <a:pPr marL="701675" lvl="2" indent="-342900">
              <a:buFont typeface="Symbol"/>
              <a:buChar char="-"/>
              <a:defRPr/>
            </a:pPr>
            <a:r>
              <a:rPr lang="de-DE"/>
              <a:t>Verkehrs- und Betriebssicherheit von Kfz auf Straßen mit öffentlichem Verkehr</a:t>
            </a:r>
            <a:endParaRPr/>
          </a:p>
          <a:p>
            <a:pPr marL="342900" indent="-342900">
              <a:buFont typeface="Arial"/>
              <a:buChar char="•"/>
              <a:defRPr/>
            </a:pPr>
            <a:r>
              <a:rPr lang="de-DE"/>
              <a:t>FSG</a:t>
            </a:r>
            <a:endParaRPr/>
          </a:p>
          <a:p>
            <a:pPr marL="701675" lvl="2" indent="-342900">
              <a:buFont typeface="Symbol"/>
              <a:buChar char="-"/>
              <a:defRPr/>
            </a:pPr>
            <a:r>
              <a:rPr lang="de-DE"/>
              <a:t>Voraussetzungen unter denen auf Straßen mit öffentlichem Verkehr Kfz gelenkt werden dürfen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Begriffsbestimmung auf EU-Ebene</a:t>
            </a:r>
            <a:br>
              <a:rPr lang="de-DE"/>
            </a:br>
            <a:r>
              <a:rPr lang="de-DE"/>
              <a:t>(RL 2014/45/EU)</a:t>
            </a:r>
          </a:p>
        </p:txBody>
      </p:sp>
      <p:sp>
        <p:nvSpPr>
          <p:cNvPr id="3" name="Inhaltsplatzhalter 2"/>
          <p:cNvSpPr>
            <a:spLocks noGrp="1"/>
          </p:cNvSpPr>
          <p:nvPr>
            <p:ph idx="1"/>
          </p:nvPr>
        </p:nvSpPr>
        <p:spPr bwMode="auto"/>
        <p:txBody>
          <a:bodyPr/>
          <a:lstStyle/>
          <a:p>
            <a:pPr>
              <a:defRPr/>
            </a:pPr>
            <a:endParaRPr lang="de-DE" sz="2000" b="0"/>
          </a:p>
          <a:p>
            <a:pPr>
              <a:defRPr/>
            </a:pPr>
            <a:r>
              <a:rPr lang="de-DE" sz="2000" b="0"/>
              <a:t>„</a:t>
            </a:r>
            <a:r>
              <a:rPr lang="de-DE" sz="2000"/>
              <a:t>Fahrzeug von historischem Interesse</a:t>
            </a:r>
            <a:r>
              <a:rPr lang="de-DE" sz="2000" b="0"/>
              <a:t>“:</a:t>
            </a:r>
            <a:br>
              <a:rPr lang="de-DE" sz="2000" b="0"/>
            </a:br>
            <a:r>
              <a:rPr lang="de-DE" sz="2000" b="0"/>
              <a:t>ein Fahrzeug, das von dem Mitgliedstaat, in dem die Zulassung erfolgt ist, oder von einer seiner dazu ermächtigten Stellen als historisch betrachtet wird und alle der folgenden Voraussetzungen erfüllt:</a:t>
            </a:r>
            <a:endParaRPr/>
          </a:p>
          <a:p>
            <a:pPr>
              <a:defRPr/>
            </a:pPr>
            <a:endParaRPr lang="de-DE" sz="2000" b="0"/>
          </a:p>
          <a:p>
            <a:pPr marL="342900" indent="-342900">
              <a:buFont typeface="Symbol"/>
              <a:buChar char="-"/>
              <a:defRPr/>
            </a:pPr>
            <a:r>
              <a:rPr lang="de-DE" sz="2000" b="0"/>
              <a:t>es wurde vor mindestens 30 Jahren hergestellt oder erstmals zugelassen,</a:t>
            </a:r>
            <a:endParaRPr/>
          </a:p>
          <a:p>
            <a:pPr marL="342900" indent="-342900">
              <a:buFont typeface="Symbol"/>
              <a:buChar char="-"/>
              <a:defRPr/>
            </a:pPr>
            <a:r>
              <a:rPr lang="de-DE" sz="2000" b="0"/>
              <a:t>sein gemäß dem einschlägigen Unions- oder einzelstaatlichen Recht festgelegter spezifischer Fahrzeugtyp wird nicht mehr hergestellt,</a:t>
            </a:r>
            <a:endParaRPr/>
          </a:p>
          <a:p>
            <a:pPr marL="342900" indent="-342900">
              <a:buFont typeface="Symbol"/>
              <a:buChar char="-"/>
              <a:defRPr/>
            </a:pPr>
            <a:r>
              <a:rPr lang="de-DE" sz="2000" b="0"/>
              <a:t>es ist historisch erhalten, im Originalzustand bewahrt und die technischen Merkmale seiner Hauptbauteile wurden nicht wesentlich verändert</a:t>
            </a:r>
          </a:p>
        </p:txBody>
      </p:sp>
      <p:pic>
        <p:nvPicPr>
          <p:cNvPr id="4" name="Grafik 3"/>
          <p:cNvPicPr>
            <a:picLocks noChangeAspect="1"/>
          </p:cNvPicPr>
          <p:nvPr/>
        </p:nvPicPr>
        <p:blipFill>
          <a:blip r:embed="rId3"/>
          <a:stretch/>
        </p:blipFill>
        <p:spPr bwMode="auto">
          <a:xfrm>
            <a:off x="7416652" y="1196753"/>
            <a:ext cx="1727348" cy="1152128"/>
          </a:xfrm>
          <a:prstGeom prst="rect">
            <a:avLst/>
          </a:prstGeom>
          <a:noFill/>
          <a:ln>
            <a:solidFill>
              <a:srgbClr val="000000">
                <a:alpha val="16863"/>
              </a:srgbClr>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Begriffsbestimmung</a:t>
            </a:r>
            <a:endParaRPr/>
          </a:p>
        </p:txBody>
      </p:sp>
      <p:sp>
        <p:nvSpPr>
          <p:cNvPr id="3" name="Inhaltsplatzhalter 2"/>
          <p:cNvSpPr>
            <a:spLocks noGrp="1"/>
          </p:cNvSpPr>
          <p:nvPr>
            <p:ph idx="1"/>
          </p:nvPr>
        </p:nvSpPr>
        <p:spPr bwMode="auto"/>
        <p:txBody>
          <a:bodyPr/>
          <a:lstStyle/>
          <a:p>
            <a:pPr>
              <a:lnSpc>
                <a:spcPct val="90000"/>
              </a:lnSpc>
              <a:spcBef>
                <a:spcPts val="1000"/>
              </a:spcBef>
              <a:defRPr/>
            </a:pPr>
            <a:r>
              <a:rPr lang="de-DE" sz="2800">
                <a:solidFill>
                  <a:prstClr val="black"/>
                </a:solidFill>
                <a:latin typeface="Calibri"/>
              </a:rPr>
              <a:t>Kraftfahrgesetz (KFG) 1967, § 2 Absatz 1, Ziffer 43</a:t>
            </a:r>
            <a:endParaRPr/>
          </a:p>
          <a:p>
            <a:pPr>
              <a:lnSpc>
                <a:spcPct val="90000"/>
              </a:lnSpc>
              <a:spcBef>
                <a:spcPts val="1000"/>
              </a:spcBef>
              <a:defRPr/>
            </a:pPr>
            <a:r>
              <a:rPr lang="de-DE" sz="2800" b="0">
                <a:solidFill>
                  <a:prstClr val="black"/>
                </a:solidFill>
                <a:latin typeface="Calibri"/>
              </a:rPr>
              <a:t>Ein historisches Fahrzeug ist ein erhaltungswürdiges, nicht zur ständigen Verwendung bestimmtes Fahrzeug,</a:t>
            </a:r>
            <a:endParaRPr/>
          </a:p>
          <a:p>
            <a:pPr marL="685800" lvl="1" indent="-228600">
              <a:lnSpc>
                <a:spcPct val="90000"/>
              </a:lnSpc>
              <a:spcBef>
                <a:spcPts val="500"/>
              </a:spcBef>
              <a:buFont typeface="Arial"/>
              <a:buChar char="•"/>
              <a:defRPr/>
            </a:pPr>
            <a:r>
              <a:rPr lang="de-DE" sz="2400">
                <a:solidFill>
                  <a:prstClr val="black"/>
                </a:solidFill>
                <a:latin typeface="Calibri"/>
                <a:ea typeface="Arial"/>
                <a:cs typeface="Arial"/>
              </a:rPr>
              <a:t>mit dem Baujahr 1955 oder davor, oder</a:t>
            </a:r>
            <a:endParaRPr/>
          </a:p>
          <a:p>
            <a:pPr marL="685800" lvl="1" indent="-228600">
              <a:lnSpc>
                <a:spcPct val="90000"/>
              </a:lnSpc>
              <a:spcBef>
                <a:spcPts val="500"/>
              </a:spcBef>
              <a:buFont typeface="Arial"/>
              <a:buChar char="•"/>
              <a:defRPr/>
            </a:pPr>
            <a:r>
              <a:rPr lang="de-DE" sz="2400">
                <a:solidFill>
                  <a:prstClr val="black"/>
                </a:solidFill>
                <a:latin typeface="Calibri"/>
                <a:ea typeface="Arial"/>
                <a:cs typeface="Arial"/>
              </a:rPr>
              <a:t>das älter als 30 Jahre ist und in die vom Bundesminister für Verkehr, Innovation und Technologie approbierte Liste der historischen Kraftfahrzeuge eingetragen ist (§ 131b)</a:t>
            </a:r>
            <a:endParaRPr/>
          </a:p>
          <a:p>
            <a:pPr>
              <a:defRPr/>
            </a:pPr>
            <a:endParaRPr lang="de-D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„Fahrzeug“</a:t>
            </a:r>
            <a:endParaRPr/>
          </a:p>
        </p:txBody>
      </p:sp>
      <p:sp>
        <p:nvSpPr>
          <p:cNvPr id="3" name="Inhaltsplatzhalter 2"/>
          <p:cNvSpPr>
            <a:spLocks noGrp="1"/>
          </p:cNvSpPr>
          <p:nvPr>
            <p:ph idx="1"/>
          </p:nvPr>
        </p:nvSpPr>
        <p:spPr bwMode="auto"/>
        <p:txBody>
          <a:bodyPr/>
          <a:lstStyle/>
          <a:p>
            <a:pPr>
              <a:defRPr/>
            </a:pPr>
            <a:r>
              <a:rPr lang="de-DE"/>
              <a:t>StVO 1960, § 2 Abs 1 Z 19:</a:t>
            </a:r>
            <a:endParaRPr/>
          </a:p>
          <a:p>
            <a:pPr>
              <a:defRPr/>
            </a:pPr>
            <a:r>
              <a:rPr lang="de-DE" sz="2200" b="0">
                <a:solidFill>
                  <a:srgbClr val="009900"/>
                </a:solidFill>
              </a:rPr>
              <a:t>ein zur Verwendung auf Straßen bestimmtes oder auf Straßen verwendetes Beförderungsmittel oder eine fahrbare Arbeitsmaschine</a:t>
            </a:r>
            <a:r>
              <a:rPr lang="de-DE" sz="2200" b="0"/>
              <a:t>, ausgenommen Rollstühle, Kinderwagen, Schubkarren und ähnliche, vorwiegend zur Verwendung außerhalb der Fahrbahn bestimmte Kleinfahrzeuge sowie fahrzeugähnliches Spielzeug und Wintersportgeräte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„Mit Baujahr 1955 oder davor“</a:t>
            </a:r>
            <a:endParaRPr/>
          </a:p>
        </p:txBody>
      </p:sp>
      <p:sp>
        <p:nvSpPr>
          <p:cNvPr id="3" name="Inhaltsplatzhalter 2"/>
          <p:cNvSpPr>
            <a:spLocks noGrp="1"/>
          </p:cNvSpPr>
          <p:nvPr>
            <p:ph idx="1"/>
          </p:nvPr>
        </p:nvSpPr>
        <p:spPr bwMode="auto"/>
        <p:txBody>
          <a:bodyPr/>
          <a:lstStyle/>
          <a:p>
            <a:pPr marL="342900" indent="-342900">
              <a:buFont typeface="Arial"/>
              <a:buChar char="•"/>
              <a:defRPr/>
            </a:pPr>
            <a:r>
              <a:rPr lang="de-DE"/>
              <a:t>KFG 1946</a:t>
            </a:r>
            <a:endParaRPr/>
          </a:p>
          <a:p>
            <a:pPr marL="701675" lvl="2" indent="-342900">
              <a:buFont typeface="Symbol"/>
              <a:buChar char="-"/>
              <a:defRPr/>
            </a:pPr>
            <a:r>
              <a:rPr lang="de-DE"/>
              <a:t>Gesetz mit 20 §§ dazu VO mit 121 §§</a:t>
            </a:r>
            <a:endParaRPr/>
          </a:p>
          <a:p>
            <a:pPr marL="701675" lvl="2" indent="-342900">
              <a:buFont typeface="Symbol"/>
              <a:buChar char="-"/>
              <a:defRPr/>
            </a:pPr>
            <a:r>
              <a:rPr lang="de-DE"/>
              <a:t>VfGH: </a:t>
            </a:r>
            <a:r>
              <a:rPr lang="de-DE" i="1"/>
              <a:t>Ein derart schmales Gesetz kann nicht eine so umfangreiche VO abdecken</a:t>
            </a:r>
            <a:r>
              <a:rPr lang="de-DE"/>
              <a:t>  aufgehoben</a:t>
            </a:r>
          </a:p>
          <a:p>
            <a:pPr marL="342900" indent="-342900">
              <a:buFont typeface="Arial"/>
              <a:buChar char="•"/>
              <a:defRPr/>
            </a:pPr>
            <a:r>
              <a:rPr lang="de-DE"/>
              <a:t>Relevante Bauvorschriften von VO in KFG 1955 übernommen</a:t>
            </a:r>
            <a:endParaRPr/>
          </a:p>
          <a:p>
            <a:pPr marL="342900" indent="-342900">
              <a:buFont typeface="Wingdings"/>
              <a:buChar char="è"/>
              <a:defRPr/>
            </a:pPr>
            <a:r>
              <a:rPr lang="de-DE"/>
              <a:t>Erstmals Bauvorschriften als Gesetz</a:t>
            </a:r>
            <a:endParaRPr/>
          </a:p>
          <a:p>
            <a:pPr marL="342900" indent="-342900">
              <a:buFont typeface="Arial"/>
              <a:buChar char="•"/>
              <a:defRPr/>
            </a:pPr>
            <a:r>
              <a:rPr lang="de-DE"/>
              <a:t>Schwierigkeit der Beurteilung der Originalität eines Fahrzeuges vor 1955, da es dazu kaum Vorschriften gab</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Approbierte Liste der historischen Kraftfahrzeuge</a:t>
            </a:r>
            <a:endParaRPr/>
          </a:p>
        </p:txBody>
      </p:sp>
      <p:sp>
        <p:nvSpPr>
          <p:cNvPr id="3" name="Inhaltsplatzhalter 2"/>
          <p:cNvSpPr>
            <a:spLocks noGrp="1"/>
          </p:cNvSpPr>
          <p:nvPr>
            <p:ph idx="1"/>
          </p:nvPr>
        </p:nvSpPr>
        <p:spPr bwMode="auto"/>
        <p:txBody>
          <a:bodyPr/>
          <a:lstStyle/>
          <a:p>
            <a:pPr>
              <a:lnSpc>
                <a:spcPct val="90000"/>
              </a:lnSpc>
              <a:spcBef>
                <a:spcPts val="1000"/>
              </a:spcBef>
              <a:defRPr/>
            </a:pPr>
            <a:r>
              <a:rPr lang="de-AT" sz="2800" b="0">
                <a:solidFill>
                  <a:prstClr val="black"/>
                </a:solidFill>
              </a:rPr>
              <a:t>Jährlich publiziert vom Kuratorium für historische Mobilität in Zusammenarbeit mit dem Beirat für historische Kraftfahrzeuge beim Bundesministerium für Klimaschutz, Umweltschutz, Energie, Innovation und Technologie </a:t>
            </a:r>
            <a:endParaRPr/>
          </a:p>
          <a:p>
            <a:pPr>
              <a:lnSpc>
                <a:spcPct val="90000"/>
              </a:lnSpc>
              <a:spcBef>
                <a:spcPts val="1000"/>
              </a:spcBef>
              <a:defRPr/>
            </a:pPr>
            <a:endParaRPr lang="de-AT" sz="2800" b="0">
              <a:solidFill>
                <a:prstClr val="black"/>
              </a:solidFill>
            </a:endParaRPr>
          </a:p>
          <a:p>
            <a:pPr>
              <a:lnSpc>
                <a:spcPct val="90000"/>
              </a:lnSpc>
              <a:spcBef>
                <a:spcPts val="1000"/>
              </a:spcBef>
              <a:defRPr/>
            </a:pPr>
            <a:r>
              <a:rPr lang="de-AT" sz="2800" b="0">
                <a:solidFill>
                  <a:prstClr val="black"/>
                </a:solidFill>
              </a:rPr>
              <a:t> Basis für den Genehmigungsvorgang von historischen Kraftfahrzeugen</a:t>
            </a:r>
            <a:endParaRPr lang="de-DE" sz="2800" b="0">
              <a:solidFill>
                <a:prstClr val="black"/>
              </a:solidFill>
            </a:endParaRPr>
          </a:p>
          <a:p>
            <a:pPr>
              <a:defRPr/>
            </a:pPr>
            <a:endParaRPr lang="de-DE"/>
          </a:p>
        </p:txBody>
      </p:sp>
    </p:spTree>
  </p:cSld>
  <p:clrMapOvr>
    <a:masterClrMapping/>
  </p:clrMapOvr>
</p:sld>
</file>

<file path=ppt/theme/theme1.xml><?xml version="1.0" encoding="utf-8"?>
<a:theme xmlns:a="http://schemas.openxmlformats.org/drawingml/2006/main" name="univie-master-mit-bild">
  <a:themeElements>
    <a:clrScheme name="univie-master-mit-bil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nivie-master-mit-bild">
      <a:majorFont>
        <a:latin typeface="Arial"/>
        <a:ea typeface="Arial"/>
        <a:cs typeface="Arial"/>
      </a:majorFont>
      <a:minorFont>
        <a:latin typeface="Arial"/>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extraClrScheme>
      <a:clrScheme name="univie-master-mit-bil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nivie-master-mit-bil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nivie-master-mit-bil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nivie-master-mit-bil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nivie-master-mit-bil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nivie-master-mit-bil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nivie-master-mit-bil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nivie-master-mit-bil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nivie-master-mit-bil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nivie-master-mit-bil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nivie-master-mit-bil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nivie-master-mit-bil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Arial"/>
        <a:cs typeface="Arial"/>
      </a:majorFont>
      <a:minorFont>
        <a:latin typeface="Calibri"/>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1829</Words>
  <Application>Microsoft Office PowerPoint</Application>
  <DocSecurity>0</DocSecurity>
  <PresentationFormat>Bildschirmpräsentation (4:3)</PresentationFormat>
  <Paragraphs>248</Paragraphs>
  <Slides>33</Slides>
  <Notes>4</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33</vt:i4>
      </vt:variant>
    </vt:vector>
  </HeadingPairs>
  <TitlesOfParts>
    <vt:vector size="42" baseType="lpstr">
      <vt:lpstr>Arial</vt:lpstr>
      <vt:lpstr>Arvo</vt:lpstr>
      <vt:lpstr>Calibri</vt:lpstr>
      <vt:lpstr>Century Gothic</vt:lpstr>
      <vt:lpstr>Roboto Cn</vt:lpstr>
      <vt:lpstr>Roboto Lt</vt:lpstr>
      <vt:lpstr>Symbol</vt:lpstr>
      <vt:lpstr>Wingdings</vt:lpstr>
      <vt:lpstr>univie-master-mit-bild</vt:lpstr>
      <vt:lpstr>Klassische Automobile im Österreichischen Recht</vt:lpstr>
      <vt:lpstr>Aufbau</vt:lpstr>
      <vt:lpstr>Zahlen und Fakten</vt:lpstr>
      <vt:lpstr>Rechtsquellen des österreichischen Verkehrsrechts</vt:lpstr>
      <vt:lpstr>Begriffsbestimmung auf EU-Ebene (RL 2014/45/EU)</vt:lpstr>
      <vt:lpstr>Begriffsbestimmung</vt:lpstr>
      <vt:lpstr>„Fahrzeug“</vt:lpstr>
      <vt:lpstr>„Mit Baujahr 1955 oder davor“</vt:lpstr>
      <vt:lpstr>Approbierte Liste der historischen Kraftfahrzeuge</vt:lpstr>
      <vt:lpstr>Beirat für historische Fahrzeuge</vt:lpstr>
      <vt:lpstr>Beirat für historische Fahrzeuge</vt:lpstr>
      <vt:lpstr>Exkurs: Dynamische Verweisung? </vt:lpstr>
      <vt:lpstr>Wer repräsentiert die Szene?</vt:lpstr>
      <vt:lpstr>Wer repräsentiert die Szene?</vt:lpstr>
      <vt:lpstr>Fédération Internationale des Véhicules Anciens (FIVA)</vt:lpstr>
      <vt:lpstr>Rechtsquellen für historische Fahrzeuge</vt:lpstr>
      <vt:lpstr>Judiakturdivergenz </vt:lpstr>
      <vt:lpstr>Typisierung als historisches Fahrzeug</vt:lpstr>
      <vt:lpstr>Erhaltungswürdigkeit &amp; Erhaltungszustand</vt:lpstr>
      <vt:lpstr>Erhaltungswürdigkeit &amp; Erhaltungszustand</vt:lpstr>
      <vt:lpstr>Erhaltungswürdigkeit &amp; Erhaltungszustand</vt:lpstr>
      <vt:lpstr>VwGH 18. 6. 2019, Ra 2017/11/0302</vt:lpstr>
      <vt:lpstr>Benützungsvorschriften</vt:lpstr>
      <vt:lpstr>§57a – Begutachtung (Pickerl)</vt:lpstr>
      <vt:lpstr>Import</vt:lpstr>
      <vt:lpstr>Sonstige Sondervorschriften</vt:lpstr>
      <vt:lpstr>PowerPoint-Präsentation</vt:lpstr>
      <vt:lpstr>Oldtimer und Umwelt</vt:lpstr>
      <vt:lpstr>Oldtimer und Umwelt</vt:lpstr>
      <vt:lpstr>Oldtimer und Umwelt</vt:lpstr>
      <vt:lpstr>Forderungen</vt:lpstr>
      <vt:lpstr>Forderungen</vt:lpstr>
      <vt:lpstr>Vielen Dank für  Ihre Aufmerksamkeit!</vt:lpstr>
    </vt:vector>
  </TitlesOfParts>
  <Manager/>
  <Company>Universität Wien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Vorlesung  Besonderes Verwaltungsrecht</dc:title>
  <dc:subject/>
  <dc:creator>Christian Piska</dc:creator>
  <cp:keywords/>
  <dc:description/>
  <cp:lastModifiedBy>Maria Chiste</cp:lastModifiedBy>
  <cp:revision>1021</cp:revision>
  <dcterms:created xsi:type="dcterms:W3CDTF">2014-12-01T16:12:42Z</dcterms:created>
  <dcterms:modified xsi:type="dcterms:W3CDTF">2022-10-13T10:55:53Z</dcterms:modified>
  <cp:category/>
  <dc:identifier/>
  <cp:contentStatus/>
  <dc:language/>
  <cp:version/>
</cp:coreProperties>
</file>