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6"/>
  </p:sldMasterIdLst>
  <p:notesMasterIdLst>
    <p:notesMasterId r:id="rId33"/>
  </p:notesMasterIdLst>
  <p:handoutMasterIdLst>
    <p:handoutMasterId r:id="rId34"/>
  </p:handoutMasterIdLst>
  <p:sldIdLst>
    <p:sldId id="499" r:id="rId7"/>
    <p:sldId id="565" r:id="rId8"/>
    <p:sldId id="574" r:id="rId9"/>
    <p:sldId id="537" r:id="rId10"/>
    <p:sldId id="569" r:id="rId11"/>
    <p:sldId id="575" r:id="rId12"/>
    <p:sldId id="557" r:id="rId13"/>
    <p:sldId id="571" r:id="rId14"/>
    <p:sldId id="572" r:id="rId15"/>
    <p:sldId id="570" r:id="rId16"/>
    <p:sldId id="558" r:id="rId17"/>
    <p:sldId id="559" r:id="rId18"/>
    <p:sldId id="560" r:id="rId19"/>
    <p:sldId id="583" r:id="rId20"/>
    <p:sldId id="580" r:id="rId21"/>
    <p:sldId id="534" r:id="rId22"/>
    <p:sldId id="573" r:id="rId23"/>
    <p:sldId id="561" r:id="rId24"/>
    <p:sldId id="582" r:id="rId25"/>
    <p:sldId id="564" r:id="rId26"/>
    <p:sldId id="535" r:id="rId27"/>
    <p:sldId id="579" r:id="rId28"/>
    <p:sldId id="507" r:id="rId29"/>
    <p:sldId id="585" r:id="rId30"/>
    <p:sldId id="261" r:id="rId31"/>
    <p:sldId id="547" r:id="rId32"/>
  </p:sldIdLst>
  <p:sldSz cx="12192000" cy="6858000"/>
  <p:notesSz cx="6808788" cy="9940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3016" userDrawn="1">
          <p15:clr>
            <a:srgbClr val="A4A3A4"/>
          </p15:clr>
        </p15:guide>
        <p15:guide id="2" pos="2043" userDrawn="1">
          <p15:clr>
            <a:srgbClr val="A4A3A4"/>
          </p15:clr>
        </p15:guide>
        <p15:guide id="3" orient="horz" pos="3131" userDrawn="1">
          <p15:clr>
            <a:srgbClr val="A4A3A4"/>
          </p15:clr>
        </p15:guide>
        <p15:guide id="4"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oenherr Rechtsanwaelte" initials="SRA" lastIdx="6" clrIdx="0">
    <p:extLst>
      <p:ext uri="{19B8F6BF-5375-455C-9EA6-DF929625EA0E}">
        <p15:presenceInfo xmlns:p15="http://schemas.microsoft.com/office/powerpoint/2012/main" userId="Schoenherr Rechtsanwael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8"/>
    <a:srgbClr val="000000"/>
    <a:srgbClr val="3677A8"/>
    <a:srgbClr val="FF0D8C"/>
    <a:srgbClr val="535455"/>
    <a:srgbClr val="43525A"/>
    <a:srgbClr val="4041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3" autoAdjust="0"/>
    <p:restoredTop sz="82826" autoAdjust="0"/>
  </p:normalViewPr>
  <p:slideViewPr>
    <p:cSldViewPr snapToGrid="0">
      <p:cViewPr varScale="1">
        <p:scale>
          <a:sx n="94" d="100"/>
          <a:sy n="94" d="100"/>
        </p:scale>
        <p:origin x="1134" y="90"/>
      </p:cViewPr>
      <p:guideLst>
        <p:guide pos="3840"/>
        <p:guide orient="horz" pos="216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3942" y="-90"/>
      </p:cViewPr>
      <p:guideLst>
        <p:guide orient="horz" pos="3016"/>
        <p:guide pos="2043"/>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Landbedeckung</a:t>
            </a:r>
            <a:r>
              <a:rPr lang="en-US" dirty="0"/>
              <a:t> 2018 in ha</a:t>
            </a:r>
            <a:endParaRPr lang="en-US" baseline="300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36418881187793584"/>
          <c:y val="0.11485232067510548"/>
          <c:w val="0.58213933151045993"/>
          <c:h val="0.72585822341827522"/>
        </c:manualLayout>
      </c:layout>
      <c:barChart>
        <c:barDir val="bar"/>
        <c:grouping val="clustered"/>
        <c:varyColors val="0"/>
        <c:ser>
          <c:idx val="0"/>
          <c:order val="0"/>
          <c:tx>
            <c:strRef>
              <c:f>Sheet1!$B$1</c:f>
              <c:strCache>
                <c:ptCount val="1"/>
                <c:pt idx="0">
                  <c:v>Landbedeckung 2018</c:v>
                </c:pt>
              </c:strCache>
            </c:strRef>
          </c:tx>
          <c:spPr>
            <a:solidFill>
              <a:schemeClr val="accent1"/>
            </a:solidFill>
            <a:ln>
              <a:noFill/>
            </a:ln>
            <a:effectLst/>
          </c:spPr>
          <c:invertIfNegative val="0"/>
          <c:cat>
            <c:strRef>
              <c:f>Sheet1!$A$2:$A$14</c:f>
              <c:strCache>
                <c:ptCount val="13"/>
                <c:pt idx="0">
                  <c:v>Städtische Flächen</c:v>
                </c:pt>
                <c:pt idx="1">
                  <c:v>Industrie, Gewerbe, Verkehr</c:v>
                </c:pt>
                <c:pt idx="2">
                  <c:v>Abbau, Deponie Baustelle</c:v>
                </c:pt>
                <c:pt idx="3">
                  <c:v>künstlich angelegte, nicht lw Flächen</c:v>
                </c:pt>
                <c:pt idx="4">
                  <c:v>Acker</c:v>
                </c:pt>
                <c:pt idx="5">
                  <c:v>Dauerkultur</c:v>
                </c:pt>
                <c:pt idx="6">
                  <c:v>Grünland</c:v>
                </c:pt>
                <c:pt idx="7">
                  <c:v>heterogene Landwirtschaft</c:v>
                </c:pt>
                <c:pt idx="8">
                  <c:v>Wald</c:v>
                </c:pt>
                <c:pt idx="9">
                  <c:v>Kraut/Strauchvegetation</c:v>
                </c:pt>
                <c:pt idx="10">
                  <c:v>geringe Vegetation</c:v>
                </c:pt>
                <c:pt idx="11">
                  <c:v>Feuchtflächen</c:v>
                </c:pt>
                <c:pt idx="12">
                  <c:v>Wasserflächen</c:v>
                </c:pt>
              </c:strCache>
            </c:strRef>
          </c:cat>
          <c:val>
            <c:numRef>
              <c:f>Sheet1!$B$2:$B$14</c:f>
              <c:numCache>
                <c:formatCode>#,##0</c:formatCode>
                <c:ptCount val="13"/>
                <c:pt idx="0">
                  <c:v>392557</c:v>
                </c:pt>
                <c:pt idx="1">
                  <c:v>44970</c:v>
                </c:pt>
                <c:pt idx="2">
                  <c:v>14669</c:v>
                </c:pt>
                <c:pt idx="3">
                  <c:v>46584</c:v>
                </c:pt>
                <c:pt idx="4">
                  <c:v>1310964</c:v>
                </c:pt>
                <c:pt idx="5">
                  <c:v>67187</c:v>
                </c:pt>
                <c:pt idx="6">
                  <c:v>703223</c:v>
                </c:pt>
                <c:pt idx="7">
                  <c:v>594381</c:v>
                </c:pt>
                <c:pt idx="8">
                  <c:v>3637249</c:v>
                </c:pt>
                <c:pt idx="9">
                  <c:v>897055</c:v>
                </c:pt>
                <c:pt idx="10">
                  <c:v>593151</c:v>
                </c:pt>
                <c:pt idx="11">
                  <c:v>20679</c:v>
                </c:pt>
                <c:pt idx="12">
                  <c:v>69985</c:v>
                </c:pt>
              </c:numCache>
            </c:numRef>
          </c:val>
          <c:extLst>
            <c:ext xmlns:c16="http://schemas.microsoft.com/office/drawing/2014/chart" uri="{C3380CC4-5D6E-409C-BE32-E72D297353CC}">
              <c16:uniqueId val="{00000000-B5BF-45B7-AC77-AB176F94D05C}"/>
            </c:ext>
          </c:extLst>
        </c:ser>
        <c:dLbls>
          <c:showLegendKey val="0"/>
          <c:showVal val="0"/>
          <c:showCatName val="0"/>
          <c:showSerName val="0"/>
          <c:showPercent val="0"/>
          <c:showBubbleSize val="0"/>
        </c:dLbls>
        <c:gapWidth val="219"/>
        <c:axId val="1335115487"/>
        <c:axId val="1335115903"/>
      </c:barChart>
      <c:catAx>
        <c:axId val="13351154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5115903"/>
        <c:crosses val="autoZero"/>
        <c:auto val="1"/>
        <c:lblAlgn val="ctr"/>
        <c:lblOffset val="100"/>
        <c:noMultiLvlLbl val="0"/>
      </c:catAx>
      <c:valAx>
        <c:axId val="1335115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5115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Flächeninanspruchnahme</a:t>
            </a:r>
            <a:r>
              <a:rPr lang="en-US" dirty="0"/>
              <a:t> </a:t>
            </a:r>
            <a:r>
              <a:rPr lang="en-US" dirty="0" err="1"/>
              <a:t>Österreich</a:t>
            </a:r>
            <a:r>
              <a:rPr lang="en-US" dirty="0"/>
              <a:t> 2020 in km</a:t>
            </a:r>
            <a:r>
              <a:rPr lang="en-US" baseline="30000" dirty="0"/>
              <a:t>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tx>
            <c:strRef>
              <c:f>Sheet1!$B$1</c:f>
              <c:strCache>
                <c:ptCount val="1"/>
                <c:pt idx="0">
                  <c:v>Flächeninanspruchnahme in km2</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4-9066-4199-A12A-2DE235ADC750}"/>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6-9066-4199-A12A-2DE235ADC750}"/>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9066-4199-A12A-2DE235ADC750}"/>
              </c:ext>
            </c:extLst>
          </c:dPt>
          <c:dPt>
            <c:idx val="3"/>
            <c:invertIfNegative val="0"/>
            <c:bubble3D val="0"/>
            <c:spPr>
              <a:solidFill>
                <a:schemeClr val="tx2"/>
              </a:solidFill>
              <a:ln>
                <a:noFill/>
              </a:ln>
              <a:effectLst/>
            </c:spPr>
            <c:extLst>
              <c:ext xmlns:c16="http://schemas.microsoft.com/office/drawing/2014/chart" uri="{C3380CC4-5D6E-409C-BE32-E72D297353CC}">
                <c16:uniqueId val="{00000007-D663-44B1-88EE-FE38C4E7A140}"/>
              </c:ext>
            </c:extLst>
          </c:dPt>
          <c:dLbls>
            <c:dLbl>
              <c:idx val="0"/>
              <c:layout>
                <c:manualLayout>
                  <c:x val="3.0107912753996692E-2"/>
                  <c:y val="-6.90211191955446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66-4199-A12A-2DE235ADC750}"/>
                </c:ext>
              </c:extLst>
            </c:dLbl>
            <c:dLbl>
              <c:idx val="1"/>
              <c:layout>
                <c:manualLayout>
                  <c:x val="2.9561594094621304E-2"/>
                  <c:y val="2.16264106227227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66-4199-A12A-2DE235ADC750}"/>
                </c:ext>
              </c:extLst>
            </c:dLbl>
            <c:dLbl>
              <c:idx val="2"/>
              <c:layout>
                <c:manualLayout>
                  <c:x val="3.9648730932873688E-2"/>
                  <c:y val="2.4233363234658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66-4199-A12A-2DE235ADC750}"/>
                </c:ext>
              </c:extLst>
            </c:dLbl>
            <c:dLbl>
              <c:idx val="3"/>
              <c:layout>
                <c:manualLayout>
                  <c:x val="5.959615393639635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63-44B1-88EE-FE38C4E7A1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Sonstige Fächen</c:v>
                </c:pt>
                <c:pt idx="1">
                  <c:v>Verkehrsfläche</c:v>
                </c:pt>
                <c:pt idx="2">
                  <c:v>Baufläche</c:v>
                </c:pt>
                <c:pt idx="3">
                  <c:v>Landesfläche</c:v>
                </c:pt>
              </c:strCache>
            </c:strRef>
          </c:cat>
          <c:val>
            <c:numRef>
              <c:f>Sheet1!$B$2:$B$5</c:f>
              <c:numCache>
                <c:formatCode>#,##0</c:formatCode>
                <c:ptCount val="4"/>
                <c:pt idx="0" formatCode="General">
                  <c:v>393</c:v>
                </c:pt>
                <c:pt idx="1">
                  <c:v>2079</c:v>
                </c:pt>
                <c:pt idx="2">
                  <c:v>3296</c:v>
                </c:pt>
                <c:pt idx="3">
                  <c:v>83883</c:v>
                </c:pt>
              </c:numCache>
            </c:numRef>
          </c:val>
          <c:extLst>
            <c:ext xmlns:c16="http://schemas.microsoft.com/office/drawing/2014/chart" uri="{C3380CC4-5D6E-409C-BE32-E72D297353CC}">
              <c16:uniqueId val="{00000000-B5BF-45B7-AC77-AB176F94D05C}"/>
            </c:ext>
          </c:extLst>
        </c:ser>
        <c:dLbls>
          <c:showLegendKey val="0"/>
          <c:showVal val="0"/>
          <c:showCatName val="0"/>
          <c:showSerName val="0"/>
          <c:showPercent val="0"/>
          <c:showBubbleSize val="0"/>
        </c:dLbls>
        <c:gapWidth val="100"/>
        <c:axId val="812305184"/>
        <c:axId val="812293536"/>
      </c:barChart>
      <c:valAx>
        <c:axId val="812293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12305184"/>
        <c:crosses val="autoZero"/>
        <c:crossBetween val="between"/>
      </c:valAx>
      <c:catAx>
        <c:axId val="8123051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122935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Länge</a:t>
            </a:r>
            <a:r>
              <a:rPr lang="en-US" dirty="0"/>
              <a:t> der </a:t>
            </a:r>
            <a:r>
              <a:rPr lang="en-US" dirty="0" err="1"/>
              <a:t>Straßen</a:t>
            </a:r>
            <a:r>
              <a:rPr lang="en-US" baseline="0" dirty="0"/>
              <a:t> in </a:t>
            </a:r>
            <a:r>
              <a:rPr lang="en-US" baseline="0" dirty="0" err="1"/>
              <a:t>Österreich</a:t>
            </a:r>
            <a:r>
              <a:rPr lang="en-US" baseline="0" dirty="0"/>
              <a:t> </a:t>
            </a:r>
            <a:r>
              <a:rPr lang="en-US" baseline="0" dirty="0" err="1"/>
              <a:t>nach</a:t>
            </a:r>
            <a:r>
              <a:rPr lang="en-US" baseline="0" dirty="0"/>
              <a:t> </a:t>
            </a:r>
            <a:r>
              <a:rPr lang="en-US" baseline="0" dirty="0" err="1"/>
              <a:t>Straßenart</a:t>
            </a:r>
            <a:r>
              <a:rPr lang="en-US" baseline="0" dirty="0"/>
              <a:t> 2022 in </a:t>
            </a:r>
            <a:r>
              <a:rPr lang="en-US" baseline="0" dirty="0" err="1"/>
              <a:t>Straßenkilometer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20966885643048622"/>
          <c:y val="0.11980419580419581"/>
          <c:w val="0.74073487277390049"/>
          <c:h val="0.72739188370684438"/>
        </c:manualLayout>
      </c:layout>
      <c:barChart>
        <c:barDir val="bar"/>
        <c:grouping val="clustered"/>
        <c:varyColors val="0"/>
        <c:ser>
          <c:idx val="0"/>
          <c:order val="0"/>
          <c:tx>
            <c:strRef>
              <c:f>Sheet1!$B$1</c:f>
              <c:strCache>
                <c:ptCount val="1"/>
                <c:pt idx="0">
                  <c:v>Länge in km</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7480-4D9D-86DA-0804145E2C52}"/>
              </c:ext>
            </c:extLst>
          </c:dPt>
          <c:cat>
            <c:strRef>
              <c:f>Sheet1!$A$2:$A$4</c:f>
              <c:strCache>
                <c:ptCount val="3"/>
                <c:pt idx="0">
                  <c:v>Bundesstraßen</c:v>
                </c:pt>
                <c:pt idx="1">
                  <c:v>Landesstraßen</c:v>
                </c:pt>
                <c:pt idx="2">
                  <c:v>Gemeindestraßen</c:v>
                </c:pt>
              </c:strCache>
            </c:strRef>
          </c:cat>
          <c:val>
            <c:numRef>
              <c:f>Sheet1!$B$2:$B$4</c:f>
              <c:numCache>
                <c:formatCode>#,##0</c:formatCode>
                <c:ptCount val="3"/>
                <c:pt idx="0">
                  <c:v>2258</c:v>
                </c:pt>
                <c:pt idx="1">
                  <c:v>33790</c:v>
                </c:pt>
                <c:pt idx="2">
                  <c:v>91916</c:v>
                </c:pt>
              </c:numCache>
            </c:numRef>
          </c:val>
          <c:extLst>
            <c:ext xmlns:c16="http://schemas.microsoft.com/office/drawing/2014/chart" uri="{C3380CC4-5D6E-409C-BE32-E72D297353CC}">
              <c16:uniqueId val="{00000000-406B-48AE-B54C-39D6AAB471E3}"/>
            </c:ext>
          </c:extLst>
        </c:ser>
        <c:dLbls>
          <c:showLegendKey val="0"/>
          <c:showVal val="0"/>
          <c:showCatName val="0"/>
          <c:showSerName val="0"/>
          <c:showPercent val="0"/>
          <c:showBubbleSize val="0"/>
        </c:dLbls>
        <c:gapWidth val="182"/>
        <c:axId val="1433773023"/>
        <c:axId val="1433775935"/>
      </c:barChart>
      <c:catAx>
        <c:axId val="14337730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433775935"/>
        <c:crosses val="autoZero"/>
        <c:auto val="1"/>
        <c:lblAlgn val="ctr"/>
        <c:lblOffset val="100"/>
        <c:noMultiLvlLbl val="0"/>
      </c:catAx>
      <c:valAx>
        <c:axId val="143377593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4337730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69A4D-9C9F-4743-B007-406EEAA20C34}" type="doc">
      <dgm:prSet loTypeId="urn:microsoft.com/office/officeart/2005/8/layout/hProcess11" loCatId="process" qsTypeId="urn:microsoft.com/office/officeart/2005/8/quickstyle/simple1" qsCatId="simple" csTypeId="urn:microsoft.com/office/officeart/2005/8/colors/accent0_3" csCatId="mainScheme" phldr="1"/>
      <dgm:spPr/>
      <dgm:t>
        <a:bodyPr/>
        <a:lstStyle/>
        <a:p>
          <a:endParaRPr lang="en-US"/>
        </a:p>
      </dgm:t>
    </dgm:pt>
    <dgm:pt modelId="{5773B217-6FB2-48A3-9CB6-C375BC738826}">
      <dgm:prSet phldrT="[Text]" custT="1"/>
      <dgm:spPr/>
      <dgm:t>
        <a:bodyPr/>
        <a:lstStyle/>
        <a:p>
          <a:r>
            <a:rPr lang="en-GB" sz="1600" noProof="0" dirty="0">
              <a:latin typeface="Verdana" panose="020B0604030504040204" pitchFamily="34" charset="0"/>
              <a:ea typeface="Verdana" panose="020B0604030504040204" pitchFamily="34" charset="0"/>
            </a:rPr>
            <a:t>2022</a:t>
          </a:r>
        </a:p>
      </dgm:t>
    </dgm:pt>
    <dgm:pt modelId="{B988FB6B-15FB-4457-A1EC-1B91432344EB}" type="parTrans" cxnId="{C5EF1244-1E05-4E6F-B361-1DDBE210A7B9}">
      <dgm:prSet/>
      <dgm:spPr/>
      <dgm:t>
        <a:bodyPr/>
        <a:lstStyle/>
        <a:p>
          <a:endParaRPr lang="en-GB" noProof="0" dirty="0">
            <a:latin typeface="Verdana" panose="020B0604030504040204" pitchFamily="34" charset="0"/>
            <a:ea typeface="Verdana" panose="020B0604030504040204" pitchFamily="34" charset="0"/>
          </a:endParaRPr>
        </a:p>
      </dgm:t>
    </dgm:pt>
    <dgm:pt modelId="{98768483-7A33-4B2C-961B-E90A04DE67C9}" type="sibTrans" cxnId="{C5EF1244-1E05-4E6F-B361-1DDBE210A7B9}">
      <dgm:prSet/>
      <dgm:spPr/>
      <dgm:t>
        <a:bodyPr/>
        <a:lstStyle/>
        <a:p>
          <a:endParaRPr lang="en-GB" noProof="0" dirty="0">
            <a:latin typeface="Verdana" panose="020B0604030504040204" pitchFamily="34" charset="0"/>
            <a:ea typeface="Verdana" panose="020B0604030504040204" pitchFamily="34" charset="0"/>
          </a:endParaRPr>
        </a:p>
      </dgm:t>
    </dgm:pt>
    <dgm:pt modelId="{4602DA20-0972-4AAF-9B8C-E58BA801510C}">
      <dgm:prSet phldrT="[Text]" custT="1"/>
      <dgm:spPr/>
      <dgm:t>
        <a:bodyPr/>
        <a:lstStyle/>
        <a:p>
          <a:r>
            <a:rPr lang="en-GB" sz="1600" noProof="0" dirty="0">
              <a:latin typeface="Verdana" panose="020B0604030504040204" pitchFamily="34" charset="0"/>
              <a:ea typeface="Verdana" panose="020B0604030504040204" pitchFamily="34" charset="0"/>
            </a:rPr>
            <a:t>2030</a:t>
          </a:r>
        </a:p>
      </dgm:t>
    </dgm:pt>
    <dgm:pt modelId="{9238D524-C3DE-4D2C-84A1-CF96F5A3D7B6}" type="parTrans" cxnId="{398A6E2F-179E-4C45-9E31-CBF760CB07F8}">
      <dgm:prSet/>
      <dgm:spPr/>
      <dgm:t>
        <a:bodyPr/>
        <a:lstStyle/>
        <a:p>
          <a:endParaRPr lang="en-GB" noProof="0" dirty="0">
            <a:latin typeface="Verdana" panose="020B0604030504040204" pitchFamily="34" charset="0"/>
            <a:ea typeface="Verdana" panose="020B0604030504040204" pitchFamily="34" charset="0"/>
          </a:endParaRPr>
        </a:p>
      </dgm:t>
    </dgm:pt>
    <dgm:pt modelId="{42AC62D7-4A5B-4677-BB27-C1BDFE30A09F}" type="sibTrans" cxnId="{398A6E2F-179E-4C45-9E31-CBF760CB07F8}">
      <dgm:prSet/>
      <dgm:spPr/>
      <dgm:t>
        <a:bodyPr/>
        <a:lstStyle/>
        <a:p>
          <a:endParaRPr lang="en-GB" noProof="0" dirty="0">
            <a:latin typeface="Verdana" panose="020B0604030504040204" pitchFamily="34" charset="0"/>
            <a:ea typeface="Verdana" panose="020B0604030504040204" pitchFamily="34" charset="0"/>
          </a:endParaRPr>
        </a:p>
      </dgm:t>
    </dgm:pt>
    <dgm:pt modelId="{B6C34C0E-4985-41E7-A346-FE1498DEE1A6}">
      <dgm:prSet phldrT="[Text]" custT="1"/>
      <dgm:spPr/>
      <dgm:t>
        <a:bodyPr/>
        <a:lstStyle/>
        <a:p>
          <a:r>
            <a:rPr lang="en-GB" sz="1600" noProof="0" dirty="0">
              <a:latin typeface="Verdana" panose="020B0604030504040204" pitchFamily="34" charset="0"/>
              <a:ea typeface="Verdana" panose="020B0604030504040204" pitchFamily="34" charset="0"/>
            </a:rPr>
            <a:t>2040</a:t>
          </a:r>
        </a:p>
      </dgm:t>
    </dgm:pt>
    <dgm:pt modelId="{C350F377-841F-410E-BF35-139328DEE7FE}" type="parTrans" cxnId="{5A39F345-15AE-42E7-B12B-A1F9286DAB89}">
      <dgm:prSet/>
      <dgm:spPr/>
      <dgm:t>
        <a:bodyPr/>
        <a:lstStyle/>
        <a:p>
          <a:endParaRPr lang="en-GB" noProof="0" dirty="0">
            <a:latin typeface="Verdana" panose="020B0604030504040204" pitchFamily="34" charset="0"/>
            <a:ea typeface="Verdana" panose="020B0604030504040204" pitchFamily="34" charset="0"/>
          </a:endParaRPr>
        </a:p>
      </dgm:t>
    </dgm:pt>
    <dgm:pt modelId="{59BF711B-ECE8-4714-A9F2-B5C0669F485B}" type="sibTrans" cxnId="{5A39F345-15AE-42E7-B12B-A1F9286DAB89}">
      <dgm:prSet/>
      <dgm:spPr/>
      <dgm:t>
        <a:bodyPr/>
        <a:lstStyle/>
        <a:p>
          <a:endParaRPr lang="en-GB" noProof="0" dirty="0">
            <a:latin typeface="Verdana" panose="020B0604030504040204" pitchFamily="34" charset="0"/>
            <a:ea typeface="Verdana" panose="020B0604030504040204" pitchFamily="34" charset="0"/>
          </a:endParaRPr>
        </a:p>
      </dgm:t>
    </dgm:pt>
    <dgm:pt modelId="{A84B2676-5385-4F88-AE03-73F396D9924E}">
      <dgm:prSet custT="1"/>
      <dgm:spPr/>
      <dgm:t>
        <a:bodyPr/>
        <a:lstStyle/>
        <a:p>
          <a:r>
            <a:rPr lang="en-GB" sz="1600" noProof="0">
              <a:latin typeface="Verdana" panose="020B0604030504040204" pitchFamily="34" charset="0"/>
              <a:ea typeface="Verdana" panose="020B0604030504040204" pitchFamily="34" charset="0"/>
            </a:rPr>
            <a:t>2050</a:t>
          </a:r>
          <a:endParaRPr lang="en-GB" sz="1600" noProof="0" dirty="0">
            <a:latin typeface="Verdana" panose="020B0604030504040204" pitchFamily="34" charset="0"/>
            <a:ea typeface="Verdana" panose="020B0604030504040204" pitchFamily="34" charset="0"/>
          </a:endParaRPr>
        </a:p>
      </dgm:t>
    </dgm:pt>
    <dgm:pt modelId="{FDADD3DD-B074-4BB4-A0F6-AF06FF13CE7A}" type="parTrans" cxnId="{102BB63B-19F0-41F8-8754-4DC385F1DE3E}">
      <dgm:prSet/>
      <dgm:spPr/>
      <dgm:t>
        <a:bodyPr/>
        <a:lstStyle/>
        <a:p>
          <a:endParaRPr lang="en-GB" noProof="0" dirty="0">
            <a:latin typeface="Verdana" panose="020B0604030504040204" pitchFamily="34" charset="0"/>
            <a:ea typeface="Verdana" panose="020B0604030504040204" pitchFamily="34" charset="0"/>
          </a:endParaRPr>
        </a:p>
      </dgm:t>
    </dgm:pt>
    <dgm:pt modelId="{F7325623-5788-454F-8C91-6A57BCB0F7A6}" type="sibTrans" cxnId="{102BB63B-19F0-41F8-8754-4DC385F1DE3E}">
      <dgm:prSet/>
      <dgm:spPr/>
      <dgm:t>
        <a:bodyPr/>
        <a:lstStyle/>
        <a:p>
          <a:endParaRPr lang="en-GB" noProof="0" dirty="0">
            <a:latin typeface="Verdana" panose="020B0604030504040204" pitchFamily="34" charset="0"/>
            <a:ea typeface="Verdana" panose="020B0604030504040204" pitchFamily="34" charset="0"/>
          </a:endParaRPr>
        </a:p>
      </dgm:t>
    </dgm:pt>
    <dgm:pt modelId="{684E8E6C-222E-4491-A6F8-507FC5D0FA71}" type="pres">
      <dgm:prSet presAssocID="{82F69A4D-9C9F-4743-B007-406EEAA20C34}" presName="Name0" presStyleCnt="0">
        <dgm:presLayoutVars>
          <dgm:dir/>
          <dgm:resizeHandles val="exact"/>
        </dgm:presLayoutVars>
      </dgm:prSet>
      <dgm:spPr/>
    </dgm:pt>
    <dgm:pt modelId="{1FF308CC-A238-4DB1-A900-7E61943C3772}" type="pres">
      <dgm:prSet presAssocID="{82F69A4D-9C9F-4743-B007-406EEAA20C34}" presName="arrow" presStyleLbl="bgShp" presStyleIdx="0" presStyleCnt="1" custScaleX="98248" custScaleY="2004"/>
      <dgm:spPr>
        <a:prstGeom prst="rect">
          <a:avLst/>
        </a:prstGeom>
        <a:solidFill>
          <a:schemeClr val="bg1">
            <a:lumMod val="50000"/>
          </a:schemeClr>
        </a:solidFill>
      </dgm:spPr>
    </dgm:pt>
    <dgm:pt modelId="{EC912C98-5B3E-45F6-AC07-729906FA67FF}" type="pres">
      <dgm:prSet presAssocID="{82F69A4D-9C9F-4743-B007-406EEAA20C34}" presName="points" presStyleCnt="0"/>
      <dgm:spPr/>
    </dgm:pt>
    <dgm:pt modelId="{C7545A45-BF0B-45D0-8C13-B8EDD6A15F29}" type="pres">
      <dgm:prSet presAssocID="{5773B217-6FB2-48A3-9CB6-C375BC738826}" presName="compositeA" presStyleCnt="0"/>
      <dgm:spPr/>
    </dgm:pt>
    <dgm:pt modelId="{6DD7AA2C-BE2F-4071-B1AC-F8331C1CA3AF}" type="pres">
      <dgm:prSet presAssocID="{5773B217-6FB2-48A3-9CB6-C375BC738826}" presName="textA" presStyleLbl="revTx" presStyleIdx="0" presStyleCnt="4">
        <dgm:presLayoutVars>
          <dgm:bulletEnabled val="1"/>
        </dgm:presLayoutVars>
      </dgm:prSet>
      <dgm:spPr/>
    </dgm:pt>
    <dgm:pt modelId="{50231ECD-B049-409F-BC64-98C76C08AD9A}" type="pres">
      <dgm:prSet presAssocID="{5773B217-6FB2-48A3-9CB6-C375BC738826}" presName="circleA" presStyleLbl="node1" presStyleIdx="0" presStyleCnt="4" custScaleX="40080" custScaleY="40080"/>
      <dgm:spPr>
        <a:ln>
          <a:noFill/>
        </a:ln>
      </dgm:spPr>
    </dgm:pt>
    <dgm:pt modelId="{A7F4780D-6344-4242-8394-5F4F699261AD}" type="pres">
      <dgm:prSet presAssocID="{5773B217-6FB2-48A3-9CB6-C375BC738826}" presName="spaceA" presStyleCnt="0"/>
      <dgm:spPr/>
    </dgm:pt>
    <dgm:pt modelId="{F3C324F9-6D7A-403B-9BC4-0CAFCFBAB0F8}" type="pres">
      <dgm:prSet presAssocID="{98768483-7A33-4B2C-961B-E90A04DE67C9}" presName="space" presStyleCnt="0"/>
      <dgm:spPr/>
    </dgm:pt>
    <dgm:pt modelId="{9FCA06DD-E62D-49ED-BF27-04143C03F871}" type="pres">
      <dgm:prSet presAssocID="{4602DA20-0972-4AAF-9B8C-E58BA801510C}" presName="compositeB" presStyleCnt="0"/>
      <dgm:spPr/>
    </dgm:pt>
    <dgm:pt modelId="{78B82413-DD29-4F86-AA4E-579E7C63D738}" type="pres">
      <dgm:prSet presAssocID="{4602DA20-0972-4AAF-9B8C-E58BA801510C}" presName="textB" presStyleLbl="revTx" presStyleIdx="1" presStyleCnt="4">
        <dgm:presLayoutVars>
          <dgm:bulletEnabled val="1"/>
        </dgm:presLayoutVars>
      </dgm:prSet>
      <dgm:spPr/>
    </dgm:pt>
    <dgm:pt modelId="{9AB6D2E3-F605-4609-A1D7-DDAD902C28F9}" type="pres">
      <dgm:prSet presAssocID="{4602DA20-0972-4AAF-9B8C-E58BA801510C}" presName="circleB" presStyleLbl="node1" presStyleIdx="1" presStyleCnt="4" custScaleX="40080" custScaleY="40080"/>
      <dgm:spPr>
        <a:ln>
          <a:noFill/>
        </a:ln>
      </dgm:spPr>
    </dgm:pt>
    <dgm:pt modelId="{B8FCDCB5-8EB4-47D3-AFEC-444EB060437A}" type="pres">
      <dgm:prSet presAssocID="{4602DA20-0972-4AAF-9B8C-E58BA801510C}" presName="spaceB" presStyleCnt="0"/>
      <dgm:spPr/>
    </dgm:pt>
    <dgm:pt modelId="{00032648-082F-46FC-A1D9-06277DF7DB94}" type="pres">
      <dgm:prSet presAssocID="{42AC62D7-4A5B-4677-BB27-C1BDFE30A09F}" presName="space" presStyleCnt="0"/>
      <dgm:spPr/>
    </dgm:pt>
    <dgm:pt modelId="{A65A2BCC-397E-419A-AF2C-345F84757B7B}" type="pres">
      <dgm:prSet presAssocID="{B6C34C0E-4985-41E7-A346-FE1498DEE1A6}" presName="compositeA" presStyleCnt="0"/>
      <dgm:spPr/>
    </dgm:pt>
    <dgm:pt modelId="{9B4F7F36-7BC7-442D-BFA1-B529EF487D5C}" type="pres">
      <dgm:prSet presAssocID="{B6C34C0E-4985-41E7-A346-FE1498DEE1A6}" presName="textA" presStyleLbl="revTx" presStyleIdx="2" presStyleCnt="4">
        <dgm:presLayoutVars>
          <dgm:bulletEnabled val="1"/>
        </dgm:presLayoutVars>
      </dgm:prSet>
      <dgm:spPr/>
    </dgm:pt>
    <dgm:pt modelId="{A82677F2-35E2-4A46-A312-8D36B30BDEED}" type="pres">
      <dgm:prSet presAssocID="{B6C34C0E-4985-41E7-A346-FE1498DEE1A6}" presName="circleA" presStyleLbl="node1" presStyleIdx="2" presStyleCnt="4" custScaleX="40080" custScaleY="40080"/>
      <dgm:spPr>
        <a:ln>
          <a:noFill/>
        </a:ln>
      </dgm:spPr>
    </dgm:pt>
    <dgm:pt modelId="{479B26FC-714E-404A-AAEE-8316AF471BD8}" type="pres">
      <dgm:prSet presAssocID="{B6C34C0E-4985-41E7-A346-FE1498DEE1A6}" presName="spaceA" presStyleCnt="0"/>
      <dgm:spPr/>
    </dgm:pt>
    <dgm:pt modelId="{968F651D-5488-43F2-8820-7D7A111EB2A7}" type="pres">
      <dgm:prSet presAssocID="{59BF711B-ECE8-4714-A9F2-B5C0669F485B}" presName="space" presStyleCnt="0"/>
      <dgm:spPr/>
    </dgm:pt>
    <dgm:pt modelId="{9898BC7E-4F41-42C0-A435-9C90B249693E}" type="pres">
      <dgm:prSet presAssocID="{A84B2676-5385-4F88-AE03-73F396D9924E}" presName="compositeB" presStyleCnt="0"/>
      <dgm:spPr/>
    </dgm:pt>
    <dgm:pt modelId="{025D8EB8-9232-4A82-B3E0-EA99A00278FA}" type="pres">
      <dgm:prSet presAssocID="{A84B2676-5385-4F88-AE03-73F396D9924E}" presName="textB" presStyleLbl="revTx" presStyleIdx="3" presStyleCnt="4">
        <dgm:presLayoutVars>
          <dgm:bulletEnabled val="1"/>
        </dgm:presLayoutVars>
      </dgm:prSet>
      <dgm:spPr/>
    </dgm:pt>
    <dgm:pt modelId="{9BDF106C-E50F-4130-9D48-9694F8FFAA5A}" type="pres">
      <dgm:prSet presAssocID="{A84B2676-5385-4F88-AE03-73F396D9924E}" presName="circleB" presStyleLbl="node1" presStyleIdx="3" presStyleCnt="4" custScaleX="40080" custScaleY="40080"/>
      <dgm:spPr>
        <a:ln>
          <a:noFill/>
        </a:ln>
      </dgm:spPr>
    </dgm:pt>
    <dgm:pt modelId="{FABCB94C-0E95-4EE0-B712-F214337FD7B1}" type="pres">
      <dgm:prSet presAssocID="{A84B2676-5385-4F88-AE03-73F396D9924E}" presName="spaceB" presStyleCnt="0"/>
      <dgm:spPr/>
    </dgm:pt>
  </dgm:ptLst>
  <dgm:cxnLst>
    <dgm:cxn modelId="{398A6E2F-179E-4C45-9E31-CBF760CB07F8}" srcId="{82F69A4D-9C9F-4743-B007-406EEAA20C34}" destId="{4602DA20-0972-4AAF-9B8C-E58BA801510C}" srcOrd="1" destOrd="0" parTransId="{9238D524-C3DE-4D2C-84A1-CF96F5A3D7B6}" sibTransId="{42AC62D7-4A5B-4677-BB27-C1BDFE30A09F}"/>
    <dgm:cxn modelId="{102BB63B-19F0-41F8-8754-4DC385F1DE3E}" srcId="{82F69A4D-9C9F-4743-B007-406EEAA20C34}" destId="{A84B2676-5385-4F88-AE03-73F396D9924E}" srcOrd="3" destOrd="0" parTransId="{FDADD3DD-B074-4BB4-A0F6-AF06FF13CE7A}" sibTransId="{F7325623-5788-454F-8C91-6A57BCB0F7A6}"/>
    <dgm:cxn modelId="{B9561D3F-210E-47DB-8DA5-287B1B957F34}" type="presOf" srcId="{5773B217-6FB2-48A3-9CB6-C375BC738826}" destId="{6DD7AA2C-BE2F-4071-B1AC-F8331C1CA3AF}" srcOrd="0" destOrd="0" presId="urn:microsoft.com/office/officeart/2005/8/layout/hProcess11"/>
    <dgm:cxn modelId="{C5EF1244-1E05-4E6F-B361-1DDBE210A7B9}" srcId="{82F69A4D-9C9F-4743-B007-406EEAA20C34}" destId="{5773B217-6FB2-48A3-9CB6-C375BC738826}" srcOrd="0" destOrd="0" parTransId="{B988FB6B-15FB-4457-A1EC-1B91432344EB}" sibTransId="{98768483-7A33-4B2C-961B-E90A04DE67C9}"/>
    <dgm:cxn modelId="{5A39F345-15AE-42E7-B12B-A1F9286DAB89}" srcId="{82F69A4D-9C9F-4743-B007-406EEAA20C34}" destId="{B6C34C0E-4985-41E7-A346-FE1498DEE1A6}" srcOrd="2" destOrd="0" parTransId="{C350F377-841F-410E-BF35-139328DEE7FE}" sibTransId="{59BF711B-ECE8-4714-A9F2-B5C0669F485B}"/>
    <dgm:cxn modelId="{899C7172-A5E9-4D9A-AE74-7DA83CA7FD1D}" type="presOf" srcId="{B6C34C0E-4985-41E7-A346-FE1498DEE1A6}" destId="{9B4F7F36-7BC7-442D-BFA1-B529EF487D5C}" srcOrd="0" destOrd="0" presId="urn:microsoft.com/office/officeart/2005/8/layout/hProcess11"/>
    <dgm:cxn modelId="{7EB4E059-A5F7-441A-A05E-DF8B8AA0654D}" type="presOf" srcId="{4602DA20-0972-4AAF-9B8C-E58BA801510C}" destId="{78B82413-DD29-4F86-AA4E-579E7C63D738}" srcOrd="0" destOrd="0" presId="urn:microsoft.com/office/officeart/2005/8/layout/hProcess11"/>
    <dgm:cxn modelId="{1C1F318A-F005-43EE-8174-AA24063425BD}" type="presOf" srcId="{A84B2676-5385-4F88-AE03-73F396D9924E}" destId="{025D8EB8-9232-4A82-B3E0-EA99A00278FA}" srcOrd="0" destOrd="0" presId="urn:microsoft.com/office/officeart/2005/8/layout/hProcess11"/>
    <dgm:cxn modelId="{80F02DEB-0EBE-48B4-89E0-D8ED554E97A6}" type="presOf" srcId="{82F69A4D-9C9F-4743-B007-406EEAA20C34}" destId="{684E8E6C-222E-4491-A6F8-507FC5D0FA71}" srcOrd="0" destOrd="0" presId="urn:microsoft.com/office/officeart/2005/8/layout/hProcess11"/>
    <dgm:cxn modelId="{1BAEC29E-510D-48AC-9C93-2447DC74FBDA}" type="presParOf" srcId="{684E8E6C-222E-4491-A6F8-507FC5D0FA71}" destId="{1FF308CC-A238-4DB1-A900-7E61943C3772}" srcOrd="0" destOrd="0" presId="urn:microsoft.com/office/officeart/2005/8/layout/hProcess11"/>
    <dgm:cxn modelId="{72097D78-CC56-4499-9CB1-F99928D7A10B}" type="presParOf" srcId="{684E8E6C-222E-4491-A6F8-507FC5D0FA71}" destId="{EC912C98-5B3E-45F6-AC07-729906FA67FF}" srcOrd="1" destOrd="0" presId="urn:microsoft.com/office/officeart/2005/8/layout/hProcess11"/>
    <dgm:cxn modelId="{6EACB9AD-437A-452A-BC78-A477E0C6A893}" type="presParOf" srcId="{EC912C98-5B3E-45F6-AC07-729906FA67FF}" destId="{C7545A45-BF0B-45D0-8C13-B8EDD6A15F29}" srcOrd="0" destOrd="0" presId="urn:microsoft.com/office/officeart/2005/8/layout/hProcess11"/>
    <dgm:cxn modelId="{96D28322-BB29-4CB3-9476-C72FB46FD948}" type="presParOf" srcId="{C7545A45-BF0B-45D0-8C13-B8EDD6A15F29}" destId="{6DD7AA2C-BE2F-4071-B1AC-F8331C1CA3AF}" srcOrd="0" destOrd="0" presId="urn:microsoft.com/office/officeart/2005/8/layout/hProcess11"/>
    <dgm:cxn modelId="{070F644E-8C74-42B7-B42F-896E6B94C31A}" type="presParOf" srcId="{C7545A45-BF0B-45D0-8C13-B8EDD6A15F29}" destId="{50231ECD-B049-409F-BC64-98C76C08AD9A}" srcOrd="1" destOrd="0" presId="urn:microsoft.com/office/officeart/2005/8/layout/hProcess11"/>
    <dgm:cxn modelId="{128730C0-35DE-4CA1-9973-2FAF8E252AD3}" type="presParOf" srcId="{C7545A45-BF0B-45D0-8C13-B8EDD6A15F29}" destId="{A7F4780D-6344-4242-8394-5F4F699261AD}" srcOrd="2" destOrd="0" presId="urn:microsoft.com/office/officeart/2005/8/layout/hProcess11"/>
    <dgm:cxn modelId="{B3846EEC-DE1D-4A9D-A319-30CCE6831F27}" type="presParOf" srcId="{EC912C98-5B3E-45F6-AC07-729906FA67FF}" destId="{F3C324F9-6D7A-403B-9BC4-0CAFCFBAB0F8}" srcOrd="1" destOrd="0" presId="urn:microsoft.com/office/officeart/2005/8/layout/hProcess11"/>
    <dgm:cxn modelId="{F004F596-2F16-4175-8E05-0AEC4D4D1858}" type="presParOf" srcId="{EC912C98-5B3E-45F6-AC07-729906FA67FF}" destId="{9FCA06DD-E62D-49ED-BF27-04143C03F871}" srcOrd="2" destOrd="0" presId="urn:microsoft.com/office/officeart/2005/8/layout/hProcess11"/>
    <dgm:cxn modelId="{AC3EF4CC-0DCA-482B-ADE8-9A9BA2009FDE}" type="presParOf" srcId="{9FCA06DD-E62D-49ED-BF27-04143C03F871}" destId="{78B82413-DD29-4F86-AA4E-579E7C63D738}" srcOrd="0" destOrd="0" presId="urn:microsoft.com/office/officeart/2005/8/layout/hProcess11"/>
    <dgm:cxn modelId="{DC2D2F90-9CC1-4F82-957E-F4896C616C9A}" type="presParOf" srcId="{9FCA06DD-E62D-49ED-BF27-04143C03F871}" destId="{9AB6D2E3-F605-4609-A1D7-DDAD902C28F9}" srcOrd="1" destOrd="0" presId="urn:microsoft.com/office/officeart/2005/8/layout/hProcess11"/>
    <dgm:cxn modelId="{477EBF61-56E0-4304-BB56-2EEC43143C1B}" type="presParOf" srcId="{9FCA06DD-E62D-49ED-BF27-04143C03F871}" destId="{B8FCDCB5-8EB4-47D3-AFEC-444EB060437A}" srcOrd="2" destOrd="0" presId="urn:microsoft.com/office/officeart/2005/8/layout/hProcess11"/>
    <dgm:cxn modelId="{E593B13F-2953-4EAE-868E-82EDC532960D}" type="presParOf" srcId="{EC912C98-5B3E-45F6-AC07-729906FA67FF}" destId="{00032648-082F-46FC-A1D9-06277DF7DB94}" srcOrd="3" destOrd="0" presId="urn:microsoft.com/office/officeart/2005/8/layout/hProcess11"/>
    <dgm:cxn modelId="{36A29865-160B-4314-A757-FBB80800B354}" type="presParOf" srcId="{EC912C98-5B3E-45F6-AC07-729906FA67FF}" destId="{A65A2BCC-397E-419A-AF2C-345F84757B7B}" srcOrd="4" destOrd="0" presId="urn:microsoft.com/office/officeart/2005/8/layout/hProcess11"/>
    <dgm:cxn modelId="{1B5A8772-9DC3-412B-9789-9CB5A40B79CE}" type="presParOf" srcId="{A65A2BCC-397E-419A-AF2C-345F84757B7B}" destId="{9B4F7F36-7BC7-442D-BFA1-B529EF487D5C}" srcOrd="0" destOrd="0" presId="urn:microsoft.com/office/officeart/2005/8/layout/hProcess11"/>
    <dgm:cxn modelId="{2DFBF4D2-8F0F-4545-822B-2A0E03F753A1}" type="presParOf" srcId="{A65A2BCC-397E-419A-AF2C-345F84757B7B}" destId="{A82677F2-35E2-4A46-A312-8D36B30BDEED}" srcOrd="1" destOrd="0" presId="urn:microsoft.com/office/officeart/2005/8/layout/hProcess11"/>
    <dgm:cxn modelId="{9BC153FE-B372-4426-A923-A0650D52764A}" type="presParOf" srcId="{A65A2BCC-397E-419A-AF2C-345F84757B7B}" destId="{479B26FC-714E-404A-AAEE-8316AF471BD8}" srcOrd="2" destOrd="0" presId="urn:microsoft.com/office/officeart/2005/8/layout/hProcess11"/>
    <dgm:cxn modelId="{7F8022F8-1492-489E-B133-0BD7B8AB9E4F}" type="presParOf" srcId="{EC912C98-5B3E-45F6-AC07-729906FA67FF}" destId="{968F651D-5488-43F2-8820-7D7A111EB2A7}" srcOrd="5" destOrd="0" presId="urn:microsoft.com/office/officeart/2005/8/layout/hProcess11"/>
    <dgm:cxn modelId="{733545DE-4590-4C5D-AE73-4FD1EB84773C}" type="presParOf" srcId="{EC912C98-5B3E-45F6-AC07-729906FA67FF}" destId="{9898BC7E-4F41-42C0-A435-9C90B249693E}" srcOrd="6" destOrd="0" presId="urn:microsoft.com/office/officeart/2005/8/layout/hProcess11"/>
    <dgm:cxn modelId="{75F9410F-C788-4FFA-B31E-F49AE8334EAE}" type="presParOf" srcId="{9898BC7E-4F41-42C0-A435-9C90B249693E}" destId="{025D8EB8-9232-4A82-B3E0-EA99A00278FA}" srcOrd="0" destOrd="0" presId="urn:microsoft.com/office/officeart/2005/8/layout/hProcess11"/>
    <dgm:cxn modelId="{F3FF1F3D-F14A-44AF-A87A-64CB8F80F74A}" type="presParOf" srcId="{9898BC7E-4F41-42C0-A435-9C90B249693E}" destId="{9BDF106C-E50F-4130-9D48-9694F8FFAA5A}" srcOrd="1" destOrd="0" presId="urn:microsoft.com/office/officeart/2005/8/layout/hProcess11"/>
    <dgm:cxn modelId="{F8393484-1D49-4248-B656-193A78FCE205}" type="presParOf" srcId="{9898BC7E-4F41-42C0-A435-9C90B249693E}" destId="{FABCB94C-0E95-4EE0-B712-F214337FD7B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2F69A4D-9C9F-4743-B007-406EEAA20C34}" type="doc">
      <dgm:prSet loTypeId="urn:microsoft.com/office/officeart/2005/8/layout/hProcess11" loCatId="process" qsTypeId="urn:microsoft.com/office/officeart/2005/8/quickstyle/simple1" qsCatId="simple" csTypeId="urn:microsoft.com/office/officeart/2005/8/colors/accent0_3" csCatId="mainScheme" phldr="1"/>
      <dgm:spPr/>
      <dgm:t>
        <a:bodyPr/>
        <a:lstStyle/>
        <a:p>
          <a:endParaRPr lang="en-US"/>
        </a:p>
      </dgm:t>
    </dgm:pt>
    <dgm:pt modelId="{5773B217-6FB2-48A3-9CB6-C375BC738826}">
      <dgm:prSet phldrT="[Text]" custT="1"/>
      <dgm:spPr/>
      <dgm:t>
        <a:bodyPr/>
        <a:lstStyle/>
        <a:p>
          <a:r>
            <a:rPr lang="en-GB" sz="1600" noProof="0" dirty="0">
              <a:latin typeface="Verdana" panose="020B0604030504040204" pitchFamily="34" charset="0"/>
              <a:ea typeface="Verdana" panose="020B0604030504040204" pitchFamily="34" charset="0"/>
            </a:rPr>
            <a:t>2022</a:t>
          </a:r>
        </a:p>
      </dgm:t>
    </dgm:pt>
    <dgm:pt modelId="{B988FB6B-15FB-4457-A1EC-1B91432344EB}" type="parTrans" cxnId="{C5EF1244-1E05-4E6F-B361-1DDBE210A7B9}">
      <dgm:prSet/>
      <dgm:spPr/>
      <dgm:t>
        <a:bodyPr/>
        <a:lstStyle/>
        <a:p>
          <a:endParaRPr lang="en-GB" noProof="0" dirty="0">
            <a:latin typeface="Verdana" panose="020B0604030504040204" pitchFamily="34" charset="0"/>
            <a:ea typeface="Verdana" panose="020B0604030504040204" pitchFamily="34" charset="0"/>
          </a:endParaRPr>
        </a:p>
      </dgm:t>
    </dgm:pt>
    <dgm:pt modelId="{98768483-7A33-4B2C-961B-E90A04DE67C9}" type="sibTrans" cxnId="{C5EF1244-1E05-4E6F-B361-1DDBE210A7B9}">
      <dgm:prSet/>
      <dgm:spPr/>
      <dgm:t>
        <a:bodyPr/>
        <a:lstStyle/>
        <a:p>
          <a:endParaRPr lang="en-GB" noProof="0" dirty="0">
            <a:latin typeface="Verdana" panose="020B0604030504040204" pitchFamily="34" charset="0"/>
            <a:ea typeface="Verdana" panose="020B0604030504040204" pitchFamily="34" charset="0"/>
          </a:endParaRPr>
        </a:p>
      </dgm:t>
    </dgm:pt>
    <dgm:pt modelId="{4602DA20-0972-4AAF-9B8C-E58BA801510C}">
      <dgm:prSet phldrT="[Text]" custT="1"/>
      <dgm:spPr/>
      <dgm:t>
        <a:bodyPr/>
        <a:lstStyle/>
        <a:p>
          <a:r>
            <a:rPr lang="en-GB" sz="1600" noProof="0" dirty="0">
              <a:latin typeface="Verdana" panose="020B0604030504040204" pitchFamily="34" charset="0"/>
              <a:ea typeface="Verdana" panose="020B0604030504040204" pitchFamily="34" charset="0"/>
            </a:rPr>
            <a:t>2030</a:t>
          </a:r>
        </a:p>
      </dgm:t>
    </dgm:pt>
    <dgm:pt modelId="{9238D524-C3DE-4D2C-84A1-CF96F5A3D7B6}" type="parTrans" cxnId="{398A6E2F-179E-4C45-9E31-CBF760CB07F8}">
      <dgm:prSet/>
      <dgm:spPr/>
      <dgm:t>
        <a:bodyPr/>
        <a:lstStyle/>
        <a:p>
          <a:endParaRPr lang="en-GB" noProof="0" dirty="0">
            <a:latin typeface="Verdana" panose="020B0604030504040204" pitchFamily="34" charset="0"/>
            <a:ea typeface="Verdana" panose="020B0604030504040204" pitchFamily="34" charset="0"/>
          </a:endParaRPr>
        </a:p>
      </dgm:t>
    </dgm:pt>
    <dgm:pt modelId="{42AC62D7-4A5B-4677-BB27-C1BDFE30A09F}" type="sibTrans" cxnId="{398A6E2F-179E-4C45-9E31-CBF760CB07F8}">
      <dgm:prSet/>
      <dgm:spPr/>
      <dgm:t>
        <a:bodyPr/>
        <a:lstStyle/>
        <a:p>
          <a:endParaRPr lang="en-GB" noProof="0" dirty="0">
            <a:latin typeface="Verdana" panose="020B0604030504040204" pitchFamily="34" charset="0"/>
            <a:ea typeface="Verdana" panose="020B0604030504040204" pitchFamily="34" charset="0"/>
          </a:endParaRPr>
        </a:p>
      </dgm:t>
    </dgm:pt>
    <dgm:pt modelId="{B6C34C0E-4985-41E7-A346-FE1498DEE1A6}">
      <dgm:prSet phldrT="[Text]" custT="1"/>
      <dgm:spPr/>
      <dgm:t>
        <a:bodyPr/>
        <a:lstStyle/>
        <a:p>
          <a:r>
            <a:rPr lang="en-GB" sz="1600" noProof="0" dirty="0">
              <a:latin typeface="Verdana" panose="020B0604030504040204" pitchFamily="34" charset="0"/>
              <a:ea typeface="Verdana" panose="020B0604030504040204" pitchFamily="34" charset="0"/>
            </a:rPr>
            <a:t>2040</a:t>
          </a:r>
        </a:p>
      </dgm:t>
    </dgm:pt>
    <dgm:pt modelId="{C350F377-841F-410E-BF35-139328DEE7FE}" type="parTrans" cxnId="{5A39F345-15AE-42E7-B12B-A1F9286DAB89}">
      <dgm:prSet/>
      <dgm:spPr/>
      <dgm:t>
        <a:bodyPr/>
        <a:lstStyle/>
        <a:p>
          <a:endParaRPr lang="en-GB" noProof="0" dirty="0">
            <a:latin typeface="Verdana" panose="020B0604030504040204" pitchFamily="34" charset="0"/>
            <a:ea typeface="Verdana" panose="020B0604030504040204" pitchFamily="34" charset="0"/>
          </a:endParaRPr>
        </a:p>
      </dgm:t>
    </dgm:pt>
    <dgm:pt modelId="{59BF711B-ECE8-4714-A9F2-B5C0669F485B}" type="sibTrans" cxnId="{5A39F345-15AE-42E7-B12B-A1F9286DAB89}">
      <dgm:prSet/>
      <dgm:spPr/>
      <dgm:t>
        <a:bodyPr/>
        <a:lstStyle/>
        <a:p>
          <a:endParaRPr lang="en-GB" noProof="0" dirty="0">
            <a:latin typeface="Verdana" panose="020B0604030504040204" pitchFamily="34" charset="0"/>
            <a:ea typeface="Verdana" panose="020B0604030504040204" pitchFamily="34" charset="0"/>
          </a:endParaRPr>
        </a:p>
      </dgm:t>
    </dgm:pt>
    <dgm:pt modelId="{A84B2676-5385-4F88-AE03-73F396D9924E}">
      <dgm:prSet custT="1"/>
      <dgm:spPr/>
      <dgm:t>
        <a:bodyPr/>
        <a:lstStyle/>
        <a:p>
          <a:r>
            <a:rPr lang="en-GB" sz="1600" noProof="0">
              <a:latin typeface="Verdana" panose="020B0604030504040204" pitchFamily="34" charset="0"/>
              <a:ea typeface="Verdana" panose="020B0604030504040204" pitchFamily="34" charset="0"/>
            </a:rPr>
            <a:t>2050</a:t>
          </a:r>
          <a:endParaRPr lang="en-GB" sz="1600" noProof="0" dirty="0">
            <a:latin typeface="Verdana" panose="020B0604030504040204" pitchFamily="34" charset="0"/>
            <a:ea typeface="Verdana" panose="020B0604030504040204" pitchFamily="34" charset="0"/>
          </a:endParaRPr>
        </a:p>
      </dgm:t>
    </dgm:pt>
    <dgm:pt modelId="{FDADD3DD-B074-4BB4-A0F6-AF06FF13CE7A}" type="parTrans" cxnId="{102BB63B-19F0-41F8-8754-4DC385F1DE3E}">
      <dgm:prSet/>
      <dgm:spPr/>
      <dgm:t>
        <a:bodyPr/>
        <a:lstStyle/>
        <a:p>
          <a:endParaRPr lang="en-GB" noProof="0" dirty="0">
            <a:latin typeface="Verdana" panose="020B0604030504040204" pitchFamily="34" charset="0"/>
            <a:ea typeface="Verdana" panose="020B0604030504040204" pitchFamily="34" charset="0"/>
          </a:endParaRPr>
        </a:p>
      </dgm:t>
    </dgm:pt>
    <dgm:pt modelId="{F7325623-5788-454F-8C91-6A57BCB0F7A6}" type="sibTrans" cxnId="{102BB63B-19F0-41F8-8754-4DC385F1DE3E}">
      <dgm:prSet/>
      <dgm:spPr/>
      <dgm:t>
        <a:bodyPr/>
        <a:lstStyle/>
        <a:p>
          <a:endParaRPr lang="en-GB" noProof="0" dirty="0">
            <a:latin typeface="Verdana" panose="020B0604030504040204" pitchFamily="34" charset="0"/>
            <a:ea typeface="Verdana" panose="020B0604030504040204" pitchFamily="34" charset="0"/>
          </a:endParaRPr>
        </a:p>
      </dgm:t>
    </dgm:pt>
    <dgm:pt modelId="{684E8E6C-222E-4491-A6F8-507FC5D0FA71}" type="pres">
      <dgm:prSet presAssocID="{82F69A4D-9C9F-4743-B007-406EEAA20C34}" presName="Name0" presStyleCnt="0">
        <dgm:presLayoutVars>
          <dgm:dir/>
          <dgm:resizeHandles val="exact"/>
        </dgm:presLayoutVars>
      </dgm:prSet>
      <dgm:spPr/>
    </dgm:pt>
    <dgm:pt modelId="{1FF308CC-A238-4DB1-A900-7E61943C3772}" type="pres">
      <dgm:prSet presAssocID="{82F69A4D-9C9F-4743-B007-406EEAA20C34}" presName="arrow" presStyleLbl="bgShp" presStyleIdx="0" presStyleCnt="1" custScaleX="98248" custScaleY="2004"/>
      <dgm:spPr>
        <a:prstGeom prst="rect">
          <a:avLst/>
        </a:prstGeom>
        <a:solidFill>
          <a:schemeClr val="bg1">
            <a:lumMod val="50000"/>
          </a:schemeClr>
        </a:solidFill>
      </dgm:spPr>
    </dgm:pt>
    <dgm:pt modelId="{EC912C98-5B3E-45F6-AC07-729906FA67FF}" type="pres">
      <dgm:prSet presAssocID="{82F69A4D-9C9F-4743-B007-406EEAA20C34}" presName="points" presStyleCnt="0"/>
      <dgm:spPr/>
    </dgm:pt>
    <dgm:pt modelId="{C7545A45-BF0B-45D0-8C13-B8EDD6A15F29}" type="pres">
      <dgm:prSet presAssocID="{5773B217-6FB2-48A3-9CB6-C375BC738826}" presName="compositeA" presStyleCnt="0"/>
      <dgm:spPr/>
    </dgm:pt>
    <dgm:pt modelId="{6DD7AA2C-BE2F-4071-B1AC-F8331C1CA3AF}" type="pres">
      <dgm:prSet presAssocID="{5773B217-6FB2-48A3-9CB6-C375BC738826}" presName="textA" presStyleLbl="revTx" presStyleIdx="0" presStyleCnt="4">
        <dgm:presLayoutVars>
          <dgm:bulletEnabled val="1"/>
        </dgm:presLayoutVars>
      </dgm:prSet>
      <dgm:spPr/>
    </dgm:pt>
    <dgm:pt modelId="{50231ECD-B049-409F-BC64-98C76C08AD9A}" type="pres">
      <dgm:prSet presAssocID="{5773B217-6FB2-48A3-9CB6-C375BC738826}" presName="circleA" presStyleLbl="node1" presStyleIdx="0" presStyleCnt="4" custScaleX="40080" custScaleY="40080"/>
      <dgm:spPr>
        <a:ln>
          <a:noFill/>
        </a:ln>
      </dgm:spPr>
    </dgm:pt>
    <dgm:pt modelId="{A7F4780D-6344-4242-8394-5F4F699261AD}" type="pres">
      <dgm:prSet presAssocID="{5773B217-6FB2-48A3-9CB6-C375BC738826}" presName="spaceA" presStyleCnt="0"/>
      <dgm:spPr/>
    </dgm:pt>
    <dgm:pt modelId="{F3C324F9-6D7A-403B-9BC4-0CAFCFBAB0F8}" type="pres">
      <dgm:prSet presAssocID="{98768483-7A33-4B2C-961B-E90A04DE67C9}" presName="space" presStyleCnt="0"/>
      <dgm:spPr/>
    </dgm:pt>
    <dgm:pt modelId="{9FCA06DD-E62D-49ED-BF27-04143C03F871}" type="pres">
      <dgm:prSet presAssocID="{4602DA20-0972-4AAF-9B8C-E58BA801510C}" presName="compositeB" presStyleCnt="0"/>
      <dgm:spPr/>
    </dgm:pt>
    <dgm:pt modelId="{78B82413-DD29-4F86-AA4E-579E7C63D738}" type="pres">
      <dgm:prSet presAssocID="{4602DA20-0972-4AAF-9B8C-E58BA801510C}" presName="textB" presStyleLbl="revTx" presStyleIdx="1" presStyleCnt="4">
        <dgm:presLayoutVars>
          <dgm:bulletEnabled val="1"/>
        </dgm:presLayoutVars>
      </dgm:prSet>
      <dgm:spPr/>
    </dgm:pt>
    <dgm:pt modelId="{9AB6D2E3-F605-4609-A1D7-DDAD902C28F9}" type="pres">
      <dgm:prSet presAssocID="{4602DA20-0972-4AAF-9B8C-E58BA801510C}" presName="circleB" presStyleLbl="node1" presStyleIdx="1" presStyleCnt="4" custScaleX="40080" custScaleY="40080"/>
      <dgm:spPr>
        <a:ln>
          <a:noFill/>
        </a:ln>
      </dgm:spPr>
    </dgm:pt>
    <dgm:pt modelId="{B8FCDCB5-8EB4-47D3-AFEC-444EB060437A}" type="pres">
      <dgm:prSet presAssocID="{4602DA20-0972-4AAF-9B8C-E58BA801510C}" presName="spaceB" presStyleCnt="0"/>
      <dgm:spPr/>
    </dgm:pt>
    <dgm:pt modelId="{00032648-082F-46FC-A1D9-06277DF7DB94}" type="pres">
      <dgm:prSet presAssocID="{42AC62D7-4A5B-4677-BB27-C1BDFE30A09F}" presName="space" presStyleCnt="0"/>
      <dgm:spPr/>
    </dgm:pt>
    <dgm:pt modelId="{A65A2BCC-397E-419A-AF2C-345F84757B7B}" type="pres">
      <dgm:prSet presAssocID="{B6C34C0E-4985-41E7-A346-FE1498DEE1A6}" presName="compositeA" presStyleCnt="0"/>
      <dgm:spPr/>
    </dgm:pt>
    <dgm:pt modelId="{9B4F7F36-7BC7-442D-BFA1-B529EF487D5C}" type="pres">
      <dgm:prSet presAssocID="{B6C34C0E-4985-41E7-A346-FE1498DEE1A6}" presName="textA" presStyleLbl="revTx" presStyleIdx="2" presStyleCnt="4">
        <dgm:presLayoutVars>
          <dgm:bulletEnabled val="1"/>
        </dgm:presLayoutVars>
      </dgm:prSet>
      <dgm:spPr/>
    </dgm:pt>
    <dgm:pt modelId="{A82677F2-35E2-4A46-A312-8D36B30BDEED}" type="pres">
      <dgm:prSet presAssocID="{B6C34C0E-4985-41E7-A346-FE1498DEE1A6}" presName="circleA" presStyleLbl="node1" presStyleIdx="2" presStyleCnt="4" custScaleX="40080" custScaleY="40080"/>
      <dgm:spPr>
        <a:ln>
          <a:noFill/>
        </a:ln>
      </dgm:spPr>
    </dgm:pt>
    <dgm:pt modelId="{479B26FC-714E-404A-AAEE-8316AF471BD8}" type="pres">
      <dgm:prSet presAssocID="{B6C34C0E-4985-41E7-A346-FE1498DEE1A6}" presName="spaceA" presStyleCnt="0"/>
      <dgm:spPr/>
    </dgm:pt>
    <dgm:pt modelId="{968F651D-5488-43F2-8820-7D7A111EB2A7}" type="pres">
      <dgm:prSet presAssocID="{59BF711B-ECE8-4714-A9F2-B5C0669F485B}" presName="space" presStyleCnt="0"/>
      <dgm:spPr/>
    </dgm:pt>
    <dgm:pt modelId="{9898BC7E-4F41-42C0-A435-9C90B249693E}" type="pres">
      <dgm:prSet presAssocID="{A84B2676-5385-4F88-AE03-73F396D9924E}" presName="compositeB" presStyleCnt="0"/>
      <dgm:spPr/>
    </dgm:pt>
    <dgm:pt modelId="{025D8EB8-9232-4A82-B3E0-EA99A00278FA}" type="pres">
      <dgm:prSet presAssocID="{A84B2676-5385-4F88-AE03-73F396D9924E}" presName="textB" presStyleLbl="revTx" presStyleIdx="3" presStyleCnt="4">
        <dgm:presLayoutVars>
          <dgm:bulletEnabled val="1"/>
        </dgm:presLayoutVars>
      </dgm:prSet>
      <dgm:spPr/>
    </dgm:pt>
    <dgm:pt modelId="{9BDF106C-E50F-4130-9D48-9694F8FFAA5A}" type="pres">
      <dgm:prSet presAssocID="{A84B2676-5385-4F88-AE03-73F396D9924E}" presName="circleB" presStyleLbl="node1" presStyleIdx="3" presStyleCnt="4" custScaleX="40080" custScaleY="40080"/>
      <dgm:spPr>
        <a:ln>
          <a:noFill/>
        </a:ln>
      </dgm:spPr>
    </dgm:pt>
    <dgm:pt modelId="{FABCB94C-0E95-4EE0-B712-F214337FD7B1}" type="pres">
      <dgm:prSet presAssocID="{A84B2676-5385-4F88-AE03-73F396D9924E}" presName="spaceB" presStyleCnt="0"/>
      <dgm:spPr/>
    </dgm:pt>
  </dgm:ptLst>
  <dgm:cxnLst>
    <dgm:cxn modelId="{398A6E2F-179E-4C45-9E31-CBF760CB07F8}" srcId="{82F69A4D-9C9F-4743-B007-406EEAA20C34}" destId="{4602DA20-0972-4AAF-9B8C-E58BA801510C}" srcOrd="1" destOrd="0" parTransId="{9238D524-C3DE-4D2C-84A1-CF96F5A3D7B6}" sibTransId="{42AC62D7-4A5B-4677-BB27-C1BDFE30A09F}"/>
    <dgm:cxn modelId="{102BB63B-19F0-41F8-8754-4DC385F1DE3E}" srcId="{82F69A4D-9C9F-4743-B007-406EEAA20C34}" destId="{A84B2676-5385-4F88-AE03-73F396D9924E}" srcOrd="3" destOrd="0" parTransId="{FDADD3DD-B074-4BB4-A0F6-AF06FF13CE7A}" sibTransId="{F7325623-5788-454F-8C91-6A57BCB0F7A6}"/>
    <dgm:cxn modelId="{B9561D3F-210E-47DB-8DA5-287B1B957F34}" type="presOf" srcId="{5773B217-6FB2-48A3-9CB6-C375BC738826}" destId="{6DD7AA2C-BE2F-4071-B1AC-F8331C1CA3AF}" srcOrd="0" destOrd="0" presId="urn:microsoft.com/office/officeart/2005/8/layout/hProcess11"/>
    <dgm:cxn modelId="{C5EF1244-1E05-4E6F-B361-1DDBE210A7B9}" srcId="{82F69A4D-9C9F-4743-B007-406EEAA20C34}" destId="{5773B217-6FB2-48A3-9CB6-C375BC738826}" srcOrd="0" destOrd="0" parTransId="{B988FB6B-15FB-4457-A1EC-1B91432344EB}" sibTransId="{98768483-7A33-4B2C-961B-E90A04DE67C9}"/>
    <dgm:cxn modelId="{5A39F345-15AE-42E7-B12B-A1F9286DAB89}" srcId="{82F69A4D-9C9F-4743-B007-406EEAA20C34}" destId="{B6C34C0E-4985-41E7-A346-FE1498DEE1A6}" srcOrd="2" destOrd="0" parTransId="{C350F377-841F-410E-BF35-139328DEE7FE}" sibTransId="{59BF711B-ECE8-4714-A9F2-B5C0669F485B}"/>
    <dgm:cxn modelId="{899C7172-A5E9-4D9A-AE74-7DA83CA7FD1D}" type="presOf" srcId="{B6C34C0E-4985-41E7-A346-FE1498DEE1A6}" destId="{9B4F7F36-7BC7-442D-BFA1-B529EF487D5C}" srcOrd="0" destOrd="0" presId="urn:microsoft.com/office/officeart/2005/8/layout/hProcess11"/>
    <dgm:cxn modelId="{7EB4E059-A5F7-441A-A05E-DF8B8AA0654D}" type="presOf" srcId="{4602DA20-0972-4AAF-9B8C-E58BA801510C}" destId="{78B82413-DD29-4F86-AA4E-579E7C63D738}" srcOrd="0" destOrd="0" presId="urn:microsoft.com/office/officeart/2005/8/layout/hProcess11"/>
    <dgm:cxn modelId="{1C1F318A-F005-43EE-8174-AA24063425BD}" type="presOf" srcId="{A84B2676-5385-4F88-AE03-73F396D9924E}" destId="{025D8EB8-9232-4A82-B3E0-EA99A00278FA}" srcOrd="0" destOrd="0" presId="urn:microsoft.com/office/officeart/2005/8/layout/hProcess11"/>
    <dgm:cxn modelId="{80F02DEB-0EBE-48B4-89E0-D8ED554E97A6}" type="presOf" srcId="{82F69A4D-9C9F-4743-B007-406EEAA20C34}" destId="{684E8E6C-222E-4491-A6F8-507FC5D0FA71}" srcOrd="0" destOrd="0" presId="urn:microsoft.com/office/officeart/2005/8/layout/hProcess11"/>
    <dgm:cxn modelId="{1BAEC29E-510D-48AC-9C93-2447DC74FBDA}" type="presParOf" srcId="{684E8E6C-222E-4491-A6F8-507FC5D0FA71}" destId="{1FF308CC-A238-4DB1-A900-7E61943C3772}" srcOrd="0" destOrd="0" presId="urn:microsoft.com/office/officeart/2005/8/layout/hProcess11"/>
    <dgm:cxn modelId="{72097D78-CC56-4499-9CB1-F99928D7A10B}" type="presParOf" srcId="{684E8E6C-222E-4491-A6F8-507FC5D0FA71}" destId="{EC912C98-5B3E-45F6-AC07-729906FA67FF}" srcOrd="1" destOrd="0" presId="urn:microsoft.com/office/officeart/2005/8/layout/hProcess11"/>
    <dgm:cxn modelId="{6EACB9AD-437A-452A-BC78-A477E0C6A893}" type="presParOf" srcId="{EC912C98-5B3E-45F6-AC07-729906FA67FF}" destId="{C7545A45-BF0B-45D0-8C13-B8EDD6A15F29}" srcOrd="0" destOrd="0" presId="urn:microsoft.com/office/officeart/2005/8/layout/hProcess11"/>
    <dgm:cxn modelId="{96D28322-BB29-4CB3-9476-C72FB46FD948}" type="presParOf" srcId="{C7545A45-BF0B-45D0-8C13-B8EDD6A15F29}" destId="{6DD7AA2C-BE2F-4071-B1AC-F8331C1CA3AF}" srcOrd="0" destOrd="0" presId="urn:microsoft.com/office/officeart/2005/8/layout/hProcess11"/>
    <dgm:cxn modelId="{070F644E-8C74-42B7-B42F-896E6B94C31A}" type="presParOf" srcId="{C7545A45-BF0B-45D0-8C13-B8EDD6A15F29}" destId="{50231ECD-B049-409F-BC64-98C76C08AD9A}" srcOrd="1" destOrd="0" presId="urn:microsoft.com/office/officeart/2005/8/layout/hProcess11"/>
    <dgm:cxn modelId="{128730C0-35DE-4CA1-9973-2FAF8E252AD3}" type="presParOf" srcId="{C7545A45-BF0B-45D0-8C13-B8EDD6A15F29}" destId="{A7F4780D-6344-4242-8394-5F4F699261AD}" srcOrd="2" destOrd="0" presId="urn:microsoft.com/office/officeart/2005/8/layout/hProcess11"/>
    <dgm:cxn modelId="{B3846EEC-DE1D-4A9D-A319-30CCE6831F27}" type="presParOf" srcId="{EC912C98-5B3E-45F6-AC07-729906FA67FF}" destId="{F3C324F9-6D7A-403B-9BC4-0CAFCFBAB0F8}" srcOrd="1" destOrd="0" presId="urn:microsoft.com/office/officeart/2005/8/layout/hProcess11"/>
    <dgm:cxn modelId="{F004F596-2F16-4175-8E05-0AEC4D4D1858}" type="presParOf" srcId="{EC912C98-5B3E-45F6-AC07-729906FA67FF}" destId="{9FCA06DD-E62D-49ED-BF27-04143C03F871}" srcOrd="2" destOrd="0" presId="urn:microsoft.com/office/officeart/2005/8/layout/hProcess11"/>
    <dgm:cxn modelId="{AC3EF4CC-0DCA-482B-ADE8-9A9BA2009FDE}" type="presParOf" srcId="{9FCA06DD-E62D-49ED-BF27-04143C03F871}" destId="{78B82413-DD29-4F86-AA4E-579E7C63D738}" srcOrd="0" destOrd="0" presId="urn:microsoft.com/office/officeart/2005/8/layout/hProcess11"/>
    <dgm:cxn modelId="{DC2D2F90-9CC1-4F82-957E-F4896C616C9A}" type="presParOf" srcId="{9FCA06DD-E62D-49ED-BF27-04143C03F871}" destId="{9AB6D2E3-F605-4609-A1D7-DDAD902C28F9}" srcOrd="1" destOrd="0" presId="urn:microsoft.com/office/officeart/2005/8/layout/hProcess11"/>
    <dgm:cxn modelId="{477EBF61-56E0-4304-BB56-2EEC43143C1B}" type="presParOf" srcId="{9FCA06DD-E62D-49ED-BF27-04143C03F871}" destId="{B8FCDCB5-8EB4-47D3-AFEC-444EB060437A}" srcOrd="2" destOrd="0" presId="urn:microsoft.com/office/officeart/2005/8/layout/hProcess11"/>
    <dgm:cxn modelId="{E593B13F-2953-4EAE-868E-82EDC532960D}" type="presParOf" srcId="{EC912C98-5B3E-45F6-AC07-729906FA67FF}" destId="{00032648-082F-46FC-A1D9-06277DF7DB94}" srcOrd="3" destOrd="0" presId="urn:microsoft.com/office/officeart/2005/8/layout/hProcess11"/>
    <dgm:cxn modelId="{36A29865-160B-4314-A757-FBB80800B354}" type="presParOf" srcId="{EC912C98-5B3E-45F6-AC07-729906FA67FF}" destId="{A65A2BCC-397E-419A-AF2C-345F84757B7B}" srcOrd="4" destOrd="0" presId="urn:microsoft.com/office/officeart/2005/8/layout/hProcess11"/>
    <dgm:cxn modelId="{1B5A8772-9DC3-412B-9789-9CB5A40B79CE}" type="presParOf" srcId="{A65A2BCC-397E-419A-AF2C-345F84757B7B}" destId="{9B4F7F36-7BC7-442D-BFA1-B529EF487D5C}" srcOrd="0" destOrd="0" presId="urn:microsoft.com/office/officeart/2005/8/layout/hProcess11"/>
    <dgm:cxn modelId="{2DFBF4D2-8F0F-4545-822B-2A0E03F753A1}" type="presParOf" srcId="{A65A2BCC-397E-419A-AF2C-345F84757B7B}" destId="{A82677F2-35E2-4A46-A312-8D36B30BDEED}" srcOrd="1" destOrd="0" presId="urn:microsoft.com/office/officeart/2005/8/layout/hProcess11"/>
    <dgm:cxn modelId="{9BC153FE-B372-4426-A923-A0650D52764A}" type="presParOf" srcId="{A65A2BCC-397E-419A-AF2C-345F84757B7B}" destId="{479B26FC-714E-404A-AAEE-8316AF471BD8}" srcOrd="2" destOrd="0" presId="urn:microsoft.com/office/officeart/2005/8/layout/hProcess11"/>
    <dgm:cxn modelId="{7F8022F8-1492-489E-B133-0BD7B8AB9E4F}" type="presParOf" srcId="{EC912C98-5B3E-45F6-AC07-729906FA67FF}" destId="{968F651D-5488-43F2-8820-7D7A111EB2A7}" srcOrd="5" destOrd="0" presId="urn:microsoft.com/office/officeart/2005/8/layout/hProcess11"/>
    <dgm:cxn modelId="{733545DE-4590-4C5D-AE73-4FD1EB84773C}" type="presParOf" srcId="{EC912C98-5B3E-45F6-AC07-729906FA67FF}" destId="{9898BC7E-4F41-42C0-A435-9C90B249693E}" srcOrd="6" destOrd="0" presId="urn:microsoft.com/office/officeart/2005/8/layout/hProcess11"/>
    <dgm:cxn modelId="{75F9410F-C788-4FFA-B31E-F49AE8334EAE}" type="presParOf" srcId="{9898BC7E-4F41-42C0-A435-9C90B249693E}" destId="{025D8EB8-9232-4A82-B3E0-EA99A00278FA}" srcOrd="0" destOrd="0" presId="urn:microsoft.com/office/officeart/2005/8/layout/hProcess11"/>
    <dgm:cxn modelId="{F3FF1F3D-F14A-44AF-A87A-64CB8F80F74A}" type="presParOf" srcId="{9898BC7E-4F41-42C0-A435-9C90B249693E}" destId="{9BDF106C-E50F-4130-9D48-9694F8FFAA5A}" srcOrd="1" destOrd="0" presId="urn:microsoft.com/office/officeart/2005/8/layout/hProcess11"/>
    <dgm:cxn modelId="{F8393484-1D49-4248-B656-193A78FCE205}" type="presParOf" srcId="{9898BC7E-4F41-42C0-A435-9C90B249693E}" destId="{FABCB94C-0E95-4EE0-B712-F214337FD7B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308CC-A238-4DB1-A900-7E61943C3772}">
      <dsp:nvSpPr>
        <dsp:cNvPr id="0" name=""/>
        <dsp:cNvSpPr/>
      </dsp:nvSpPr>
      <dsp:spPr>
        <a:xfrm>
          <a:off x="104581" y="2227518"/>
          <a:ext cx="7955963" cy="36000"/>
        </a:xfrm>
        <a:prstGeom prst="rect">
          <a:avLst/>
        </a:prstGeom>
        <a:solidFill>
          <a:schemeClr val="bg1">
            <a:lumMod val="50000"/>
          </a:schemeClr>
        </a:solidFill>
        <a:ln>
          <a:noFill/>
        </a:ln>
        <a:effectLst/>
      </dsp:spPr>
      <dsp:style>
        <a:lnRef idx="0">
          <a:scrgbClr r="0" g="0" b="0"/>
        </a:lnRef>
        <a:fillRef idx="1">
          <a:scrgbClr r="0" g="0" b="0"/>
        </a:fillRef>
        <a:effectRef idx="0">
          <a:scrgbClr r="0" g="0" b="0"/>
        </a:effectRef>
        <a:fontRef idx="minor"/>
      </dsp:style>
    </dsp:sp>
    <dsp:sp modelId="{6DD7AA2C-BE2F-4071-B1AC-F8331C1CA3AF}">
      <dsp:nvSpPr>
        <dsp:cNvPr id="0" name=""/>
        <dsp:cNvSpPr/>
      </dsp:nvSpPr>
      <dsp:spPr>
        <a:xfrm>
          <a:off x="37292" y="0"/>
          <a:ext cx="1754399" cy="1796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GB" sz="1600" kern="1200" noProof="0" dirty="0">
              <a:latin typeface="Verdana" panose="020B0604030504040204" pitchFamily="34" charset="0"/>
              <a:ea typeface="Verdana" panose="020B0604030504040204" pitchFamily="34" charset="0"/>
            </a:rPr>
            <a:t>2022</a:t>
          </a:r>
        </a:p>
      </dsp:txBody>
      <dsp:txXfrm>
        <a:off x="37292" y="0"/>
        <a:ext cx="1754399" cy="1796415"/>
      </dsp:txXfrm>
    </dsp:sp>
    <dsp:sp modelId="{50231ECD-B049-409F-BC64-98C76C08AD9A}">
      <dsp:nvSpPr>
        <dsp:cNvPr id="0" name=""/>
        <dsp:cNvSpPr/>
      </dsp:nvSpPr>
      <dsp:spPr>
        <a:xfrm>
          <a:off x="824491" y="2155518"/>
          <a:ext cx="180000" cy="180000"/>
        </a:xfrm>
        <a:prstGeom prst="ellipse">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B82413-DD29-4F86-AA4E-579E7C63D738}">
      <dsp:nvSpPr>
        <dsp:cNvPr id="0" name=""/>
        <dsp:cNvSpPr/>
      </dsp:nvSpPr>
      <dsp:spPr>
        <a:xfrm>
          <a:off x="1879412" y="2694622"/>
          <a:ext cx="1754399" cy="1796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kern="1200" noProof="0" dirty="0">
              <a:latin typeface="Verdana" panose="020B0604030504040204" pitchFamily="34" charset="0"/>
              <a:ea typeface="Verdana" panose="020B0604030504040204" pitchFamily="34" charset="0"/>
            </a:rPr>
            <a:t>2030</a:t>
          </a:r>
        </a:p>
      </dsp:txBody>
      <dsp:txXfrm>
        <a:off x="1879412" y="2694622"/>
        <a:ext cx="1754399" cy="1796415"/>
      </dsp:txXfrm>
    </dsp:sp>
    <dsp:sp modelId="{9AB6D2E3-F605-4609-A1D7-DDAD902C28F9}">
      <dsp:nvSpPr>
        <dsp:cNvPr id="0" name=""/>
        <dsp:cNvSpPr/>
      </dsp:nvSpPr>
      <dsp:spPr>
        <a:xfrm>
          <a:off x="2666611" y="2155518"/>
          <a:ext cx="180000" cy="180000"/>
        </a:xfrm>
        <a:prstGeom prst="ellipse">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4F7F36-7BC7-442D-BFA1-B529EF487D5C}">
      <dsp:nvSpPr>
        <dsp:cNvPr id="0" name=""/>
        <dsp:cNvSpPr/>
      </dsp:nvSpPr>
      <dsp:spPr>
        <a:xfrm>
          <a:off x="3721531" y="0"/>
          <a:ext cx="1754399" cy="1796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GB" sz="1600" kern="1200" noProof="0" dirty="0">
              <a:latin typeface="Verdana" panose="020B0604030504040204" pitchFamily="34" charset="0"/>
              <a:ea typeface="Verdana" panose="020B0604030504040204" pitchFamily="34" charset="0"/>
            </a:rPr>
            <a:t>2040</a:t>
          </a:r>
        </a:p>
      </dsp:txBody>
      <dsp:txXfrm>
        <a:off x="3721531" y="0"/>
        <a:ext cx="1754399" cy="1796415"/>
      </dsp:txXfrm>
    </dsp:sp>
    <dsp:sp modelId="{A82677F2-35E2-4A46-A312-8D36B30BDEED}">
      <dsp:nvSpPr>
        <dsp:cNvPr id="0" name=""/>
        <dsp:cNvSpPr/>
      </dsp:nvSpPr>
      <dsp:spPr>
        <a:xfrm>
          <a:off x="4508731" y="2155518"/>
          <a:ext cx="180000" cy="180000"/>
        </a:xfrm>
        <a:prstGeom prst="ellipse">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5D8EB8-9232-4A82-B3E0-EA99A00278FA}">
      <dsp:nvSpPr>
        <dsp:cNvPr id="0" name=""/>
        <dsp:cNvSpPr/>
      </dsp:nvSpPr>
      <dsp:spPr>
        <a:xfrm>
          <a:off x="5563651" y="2694622"/>
          <a:ext cx="1754399" cy="1796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kern="1200" noProof="0">
              <a:latin typeface="Verdana" panose="020B0604030504040204" pitchFamily="34" charset="0"/>
              <a:ea typeface="Verdana" panose="020B0604030504040204" pitchFamily="34" charset="0"/>
            </a:rPr>
            <a:t>2050</a:t>
          </a:r>
          <a:endParaRPr lang="en-GB" sz="1600" kern="1200" noProof="0" dirty="0">
            <a:latin typeface="Verdana" panose="020B0604030504040204" pitchFamily="34" charset="0"/>
            <a:ea typeface="Verdana" panose="020B0604030504040204" pitchFamily="34" charset="0"/>
          </a:endParaRPr>
        </a:p>
      </dsp:txBody>
      <dsp:txXfrm>
        <a:off x="5563651" y="2694622"/>
        <a:ext cx="1754399" cy="1796415"/>
      </dsp:txXfrm>
    </dsp:sp>
    <dsp:sp modelId="{9BDF106C-E50F-4130-9D48-9694F8FFAA5A}">
      <dsp:nvSpPr>
        <dsp:cNvPr id="0" name=""/>
        <dsp:cNvSpPr/>
      </dsp:nvSpPr>
      <dsp:spPr>
        <a:xfrm>
          <a:off x="6350851" y="2155518"/>
          <a:ext cx="180000" cy="180000"/>
        </a:xfrm>
        <a:prstGeom prst="ellipse">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308CC-A238-4DB1-A900-7E61943C3772}">
      <dsp:nvSpPr>
        <dsp:cNvPr id="0" name=""/>
        <dsp:cNvSpPr/>
      </dsp:nvSpPr>
      <dsp:spPr>
        <a:xfrm>
          <a:off x="104581" y="2227518"/>
          <a:ext cx="7955963" cy="36000"/>
        </a:xfrm>
        <a:prstGeom prst="rect">
          <a:avLst/>
        </a:prstGeom>
        <a:solidFill>
          <a:schemeClr val="bg1">
            <a:lumMod val="50000"/>
          </a:schemeClr>
        </a:solidFill>
        <a:ln>
          <a:noFill/>
        </a:ln>
        <a:effectLst/>
      </dsp:spPr>
      <dsp:style>
        <a:lnRef idx="0">
          <a:scrgbClr r="0" g="0" b="0"/>
        </a:lnRef>
        <a:fillRef idx="1">
          <a:scrgbClr r="0" g="0" b="0"/>
        </a:fillRef>
        <a:effectRef idx="0">
          <a:scrgbClr r="0" g="0" b="0"/>
        </a:effectRef>
        <a:fontRef idx="minor"/>
      </dsp:style>
    </dsp:sp>
    <dsp:sp modelId="{6DD7AA2C-BE2F-4071-B1AC-F8331C1CA3AF}">
      <dsp:nvSpPr>
        <dsp:cNvPr id="0" name=""/>
        <dsp:cNvSpPr/>
      </dsp:nvSpPr>
      <dsp:spPr>
        <a:xfrm>
          <a:off x="37292" y="0"/>
          <a:ext cx="1754399" cy="1796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GB" sz="1600" kern="1200" noProof="0" dirty="0">
              <a:latin typeface="Verdana" panose="020B0604030504040204" pitchFamily="34" charset="0"/>
              <a:ea typeface="Verdana" panose="020B0604030504040204" pitchFamily="34" charset="0"/>
            </a:rPr>
            <a:t>2022</a:t>
          </a:r>
        </a:p>
      </dsp:txBody>
      <dsp:txXfrm>
        <a:off x="37292" y="0"/>
        <a:ext cx="1754399" cy="1796415"/>
      </dsp:txXfrm>
    </dsp:sp>
    <dsp:sp modelId="{50231ECD-B049-409F-BC64-98C76C08AD9A}">
      <dsp:nvSpPr>
        <dsp:cNvPr id="0" name=""/>
        <dsp:cNvSpPr/>
      </dsp:nvSpPr>
      <dsp:spPr>
        <a:xfrm>
          <a:off x="824491" y="2155518"/>
          <a:ext cx="180000" cy="180000"/>
        </a:xfrm>
        <a:prstGeom prst="ellipse">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B82413-DD29-4F86-AA4E-579E7C63D738}">
      <dsp:nvSpPr>
        <dsp:cNvPr id="0" name=""/>
        <dsp:cNvSpPr/>
      </dsp:nvSpPr>
      <dsp:spPr>
        <a:xfrm>
          <a:off x="1879412" y="2694622"/>
          <a:ext cx="1754399" cy="1796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kern="1200" noProof="0" dirty="0">
              <a:latin typeface="Verdana" panose="020B0604030504040204" pitchFamily="34" charset="0"/>
              <a:ea typeface="Verdana" panose="020B0604030504040204" pitchFamily="34" charset="0"/>
            </a:rPr>
            <a:t>2030</a:t>
          </a:r>
        </a:p>
      </dsp:txBody>
      <dsp:txXfrm>
        <a:off x="1879412" y="2694622"/>
        <a:ext cx="1754399" cy="1796415"/>
      </dsp:txXfrm>
    </dsp:sp>
    <dsp:sp modelId="{9AB6D2E3-F605-4609-A1D7-DDAD902C28F9}">
      <dsp:nvSpPr>
        <dsp:cNvPr id="0" name=""/>
        <dsp:cNvSpPr/>
      </dsp:nvSpPr>
      <dsp:spPr>
        <a:xfrm>
          <a:off x="2666611" y="2155518"/>
          <a:ext cx="180000" cy="180000"/>
        </a:xfrm>
        <a:prstGeom prst="ellipse">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4F7F36-7BC7-442D-BFA1-B529EF487D5C}">
      <dsp:nvSpPr>
        <dsp:cNvPr id="0" name=""/>
        <dsp:cNvSpPr/>
      </dsp:nvSpPr>
      <dsp:spPr>
        <a:xfrm>
          <a:off x="3721531" y="0"/>
          <a:ext cx="1754399" cy="1796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GB" sz="1600" kern="1200" noProof="0" dirty="0">
              <a:latin typeface="Verdana" panose="020B0604030504040204" pitchFamily="34" charset="0"/>
              <a:ea typeface="Verdana" panose="020B0604030504040204" pitchFamily="34" charset="0"/>
            </a:rPr>
            <a:t>2040</a:t>
          </a:r>
        </a:p>
      </dsp:txBody>
      <dsp:txXfrm>
        <a:off x="3721531" y="0"/>
        <a:ext cx="1754399" cy="1796415"/>
      </dsp:txXfrm>
    </dsp:sp>
    <dsp:sp modelId="{A82677F2-35E2-4A46-A312-8D36B30BDEED}">
      <dsp:nvSpPr>
        <dsp:cNvPr id="0" name=""/>
        <dsp:cNvSpPr/>
      </dsp:nvSpPr>
      <dsp:spPr>
        <a:xfrm>
          <a:off x="4508731" y="2155518"/>
          <a:ext cx="180000" cy="180000"/>
        </a:xfrm>
        <a:prstGeom prst="ellipse">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5D8EB8-9232-4A82-B3E0-EA99A00278FA}">
      <dsp:nvSpPr>
        <dsp:cNvPr id="0" name=""/>
        <dsp:cNvSpPr/>
      </dsp:nvSpPr>
      <dsp:spPr>
        <a:xfrm>
          <a:off x="5563651" y="2694622"/>
          <a:ext cx="1754399" cy="1796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kern="1200" noProof="0">
              <a:latin typeface="Verdana" panose="020B0604030504040204" pitchFamily="34" charset="0"/>
              <a:ea typeface="Verdana" panose="020B0604030504040204" pitchFamily="34" charset="0"/>
            </a:rPr>
            <a:t>2050</a:t>
          </a:r>
          <a:endParaRPr lang="en-GB" sz="1600" kern="1200" noProof="0" dirty="0">
            <a:latin typeface="Verdana" panose="020B0604030504040204" pitchFamily="34" charset="0"/>
            <a:ea typeface="Verdana" panose="020B0604030504040204" pitchFamily="34" charset="0"/>
          </a:endParaRPr>
        </a:p>
      </dsp:txBody>
      <dsp:txXfrm>
        <a:off x="5563651" y="2694622"/>
        <a:ext cx="1754399" cy="1796415"/>
      </dsp:txXfrm>
    </dsp:sp>
    <dsp:sp modelId="{9BDF106C-E50F-4130-9D48-9694F8FFAA5A}">
      <dsp:nvSpPr>
        <dsp:cNvPr id="0" name=""/>
        <dsp:cNvSpPr/>
      </dsp:nvSpPr>
      <dsp:spPr>
        <a:xfrm>
          <a:off x="6350851" y="2155518"/>
          <a:ext cx="180000" cy="180000"/>
        </a:xfrm>
        <a:prstGeom prst="ellipse">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svg"/></Relationships>
</file>

<file path=ppt/drawings/drawing1.xml><?xml version="1.0" encoding="utf-8"?>
<c:userShapes xmlns:c="http://schemas.openxmlformats.org/drawingml/2006/chart">
  <cdr:relSizeAnchor xmlns:cdr="http://schemas.openxmlformats.org/drawingml/2006/chartDrawing">
    <cdr:from>
      <cdr:x>0.19439</cdr:x>
      <cdr:y>0.25707</cdr:y>
    </cdr:from>
    <cdr:to>
      <cdr:x>0.2507</cdr:x>
      <cdr:y>0.35774</cdr:y>
    </cdr:to>
    <cdr:pic>
      <cdr:nvPicPr>
        <cdr:cNvPr id="3" name="Graphic 2" descr="Car with solid fill">
          <a:extLst xmlns:a="http://schemas.openxmlformats.org/drawingml/2006/main">
            <a:ext uri="{FF2B5EF4-FFF2-40B4-BE49-F238E27FC236}">
              <a16:creationId xmlns:a16="http://schemas.microsoft.com/office/drawing/2014/main" id="{E5DD9C56-3BD3-44B1-93EA-4E252057F2B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577828" y="1167153"/>
          <a:ext cx="457064" cy="457064"/>
        </a:xfrm>
        <a:prstGeom xmlns:a="http://schemas.openxmlformats.org/drawingml/2006/main" prst="rect">
          <a:avLst/>
        </a:prstGeom>
      </cdr:spPr>
    </cdr:pic>
  </cdr:relSizeAnchor>
  <cdr:relSizeAnchor xmlns:cdr="http://schemas.openxmlformats.org/drawingml/2006/chartDrawing">
    <cdr:from>
      <cdr:x>0.25065</cdr:x>
      <cdr:y>0.67678</cdr:y>
    </cdr:from>
    <cdr:to>
      <cdr:x>0.30696</cdr:x>
      <cdr:y>0.77745</cdr:y>
    </cdr:to>
    <cdr:pic>
      <cdr:nvPicPr>
        <cdr:cNvPr id="4" name="Graphic 1" descr="Car with solid fill">
          <a:extLst xmlns:a="http://schemas.openxmlformats.org/drawingml/2006/main">
            <a:ext uri="{FF2B5EF4-FFF2-40B4-BE49-F238E27FC236}">
              <a16:creationId xmlns:a16="http://schemas.microsoft.com/office/drawing/2014/main" id="{2691610B-B388-4631-A88E-76994A1556E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xmlns:a="http://schemas.openxmlformats.org/drawingml/2006/main">
          <a:fillRect/>
        </a:stretch>
      </cdr:blipFill>
      <cdr:spPr>
        <a:xfrm xmlns:a="http://schemas.openxmlformats.org/drawingml/2006/main">
          <a:off x="2034639" y="3072740"/>
          <a:ext cx="457095" cy="457064"/>
        </a:xfrm>
        <a:prstGeom xmlns:a="http://schemas.openxmlformats.org/drawingml/2006/main" prst="rect">
          <a:avLst/>
        </a:prstGeom>
      </cdr:spPr>
    </cdr:pic>
  </cdr:relSizeAnchor>
  <cdr:relSizeAnchor xmlns:cdr="http://schemas.openxmlformats.org/drawingml/2006/chartDrawing">
    <cdr:from>
      <cdr:x>0.55235</cdr:x>
      <cdr:y>0.19388</cdr:y>
    </cdr:from>
    <cdr:to>
      <cdr:x>0.60866</cdr:x>
      <cdr:y>0.29455</cdr:y>
    </cdr:to>
    <cdr:pic>
      <cdr:nvPicPr>
        <cdr:cNvPr id="10" name="Graphic 1" descr="Car with solid fill">
          <a:extLst xmlns:a="http://schemas.openxmlformats.org/drawingml/2006/main">
            <a:ext uri="{FF2B5EF4-FFF2-40B4-BE49-F238E27FC236}">
              <a16:creationId xmlns:a16="http://schemas.microsoft.com/office/drawing/2014/main" id="{E7C0D99E-58AD-4AC7-B1DB-B5985FEBB08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5"/>
            </a:ext>
          </a:extLst>
        </a:blip>
        <a:stretch xmlns:a="http://schemas.openxmlformats.org/drawingml/2006/main">
          <a:fillRect/>
        </a:stretch>
      </cdr:blipFill>
      <cdr:spPr>
        <a:xfrm xmlns:a="http://schemas.openxmlformats.org/drawingml/2006/main">
          <a:off x="4483654" y="880267"/>
          <a:ext cx="457096" cy="457064"/>
        </a:xfrm>
        <a:prstGeom xmlns:a="http://schemas.openxmlformats.org/drawingml/2006/main" prst="rect">
          <a:avLst/>
        </a:prstGeom>
      </cdr:spPr>
    </cdr:pic>
  </cdr:relSizeAnchor>
  <cdr:relSizeAnchor xmlns:cdr="http://schemas.openxmlformats.org/drawingml/2006/chartDrawing">
    <cdr:from>
      <cdr:x>0.40332</cdr:x>
      <cdr:y>0.19207</cdr:y>
    </cdr:from>
    <cdr:to>
      <cdr:x>0.45963</cdr:x>
      <cdr:y>0.29274</cdr:y>
    </cdr:to>
    <cdr:pic>
      <cdr:nvPicPr>
        <cdr:cNvPr id="11" name="Graphic 1" descr="Car with solid fill">
          <a:extLst xmlns:a="http://schemas.openxmlformats.org/drawingml/2006/main">
            <a:ext uri="{FF2B5EF4-FFF2-40B4-BE49-F238E27FC236}">
              <a16:creationId xmlns:a16="http://schemas.microsoft.com/office/drawing/2014/main" id="{FE93FB99-87F4-4DFF-987A-C488D48C1F3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5"/>
            </a:ext>
          </a:extLst>
        </a:blip>
        <a:stretch xmlns:a="http://schemas.openxmlformats.org/drawingml/2006/main">
          <a:fillRect/>
        </a:stretch>
      </cdr:blipFill>
      <cdr:spPr>
        <a:xfrm xmlns:a="http://schemas.openxmlformats.org/drawingml/2006/main">
          <a:off x="3273928" y="872037"/>
          <a:ext cx="457096" cy="457064"/>
        </a:xfrm>
        <a:prstGeom xmlns:a="http://schemas.openxmlformats.org/drawingml/2006/main" prst="rect">
          <a:avLst/>
        </a:prstGeom>
      </cdr:spPr>
    </cdr:pic>
  </cdr:relSizeAnchor>
  <cdr:relSizeAnchor xmlns:cdr="http://schemas.openxmlformats.org/drawingml/2006/chartDrawing">
    <cdr:from>
      <cdr:x>0.25121</cdr:x>
      <cdr:y>0.19402</cdr:y>
    </cdr:from>
    <cdr:to>
      <cdr:x>0.30752</cdr:x>
      <cdr:y>0.29469</cdr:y>
    </cdr:to>
    <cdr:pic>
      <cdr:nvPicPr>
        <cdr:cNvPr id="12" name="Graphic 1" descr="Car with solid fill">
          <a:extLst xmlns:a="http://schemas.openxmlformats.org/drawingml/2006/main">
            <a:ext uri="{FF2B5EF4-FFF2-40B4-BE49-F238E27FC236}">
              <a16:creationId xmlns:a16="http://schemas.microsoft.com/office/drawing/2014/main" id="{514F7DFA-AF7B-48CE-B655-0D9DD5460A2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5"/>
            </a:ext>
          </a:extLst>
        </a:blip>
        <a:stretch xmlns:a="http://schemas.openxmlformats.org/drawingml/2006/main">
          <a:fillRect/>
        </a:stretch>
      </cdr:blipFill>
      <cdr:spPr>
        <a:xfrm xmlns:a="http://schemas.openxmlformats.org/drawingml/2006/main">
          <a:off x="2039170" y="880915"/>
          <a:ext cx="457095" cy="457064"/>
        </a:xfrm>
        <a:prstGeom xmlns:a="http://schemas.openxmlformats.org/drawingml/2006/main" prst="rect">
          <a:avLst/>
        </a:prstGeom>
      </cdr:spPr>
    </cdr:pic>
  </cdr:relSizeAnchor>
  <cdr:relSizeAnchor xmlns:cdr="http://schemas.openxmlformats.org/drawingml/2006/chartDrawing">
    <cdr:from>
      <cdr:x>0.70639</cdr:x>
      <cdr:y>0.19334</cdr:y>
    </cdr:from>
    <cdr:to>
      <cdr:x>0.7627</cdr:x>
      <cdr:y>0.29401</cdr:y>
    </cdr:to>
    <cdr:pic>
      <cdr:nvPicPr>
        <cdr:cNvPr id="13" name="Graphic 1" descr="Car with solid fill">
          <a:extLst xmlns:a="http://schemas.openxmlformats.org/drawingml/2006/main">
            <a:ext uri="{FF2B5EF4-FFF2-40B4-BE49-F238E27FC236}">
              <a16:creationId xmlns:a16="http://schemas.microsoft.com/office/drawing/2014/main" id="{76B4AB18-650B-4E52-A3BD-91B76DC9834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734044" y="877802"/>
          <a:ext cx="457096" cy="457064"/>
        </a:xfrm>
        <a:prstGeom xmlns:a="http://schemas.openxmlformats.org/drawingml/2006/main" prst="rect">
          <a:avLst/>
        </a:prstGeom>
      </cdr:spPr>
    </cdr:pic>
  </cdr:relSizeAnchor>
  <cdr:relSizeAnchor xmlns:cdr="http://schemas.openxmlformats.org/drawingml/2006/chartDrawing">
    <cdr:from>
      <cdr:x>0.38232</cdr:x>
      <cdr:y>0.43381</cdr:y>
    </cdr:from>
    <cdr:to>
      <cdr:x>0.43863</cdr:x>
      <cdr:y>0.53447</cdr:y>
    </cdr:to>
    <cdr:pic>
      <cdr:nvPicPr>
        <cdr:cNvPr id="14" name="Graphic 1" descr="Car with solid fill">
          <a:extLst xmlns:a="http://schemas.openxmlformats.org/drawingml/2006/main">
            <a:ext uri="{FF2B5EF4-FFF2-40B4-BE49-F238E27FC236}">
              <a16:creationId xmlns:a16="http://schemas.microsoft.com/office/drawing/2014/main" id="{1FF8C40E-7905-43C9-82EF-4A8009429B0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103492" y="1969585"/>
          <a:ext cx="457095" cy="457064"/>
        </a:xfrm>
        <a:prstGeom xmlns:a="http://schemas.openxmlformats.org/drawingml/2006/main" prst="rect">
          <a:avLst/>
        </a:prstGeom>
      </cdr:spPr>
    </cdr:pic>
  </cdr:relSizeAnchor>
  <cdr:relSizeAnchor xmlns:cdr="http://schemas.openxmlformats.org/drawingml/2006/chartDrawing">
    <cdr:from>
      <cdr:x>0.25169</cdr:x>
      <cdr:y>0.4354</cdr:y>
    </cdr:from>
    <cdr:to>
      <cdr:x>0.308</cdr:x>
      <cdr:y>0.53607</cdr:y>
    </cdr:to>
    <cdr:pic>
      <cdr:nvPicPr>
        <cdr:cNvPr id="15" name="Graphic 1" descr="Car with solid fill">
          <a:extLst xmlns:a="http://schemas.openxmlformats.org/drawingml/2006/main">
            <a:ext uri="{FF2B5EF4-FFF2-40B4-BE49-F238E27FC236}">
              <a16:creationId xmlns:a16="http://schemas.microsoft.com/office/drawing/2014/main" id="{B7AD1B74-4998-4843-B011-226E60F8BF2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043117" y="1976813"/>
          <a:ext cx="457095" cy="45706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678" cy="496507"/>
          </a:xfrm>
          <a:prstGeom prst="rect">
            <a:avLst/>
          </a:prstGeom>
        </p:spPr>
        <p:txBody>
          <a:bodyPr vert="horz" lIns="88349" tIns="44175" rIns="88349" bIns="44175" rtlCol="0"/>
          <a:lstStyle>
            <a:lvl1pPr algn="l">
              <a:defRPr sz="1200"/>
            </a:lvl1pPr>
          </a:lstStyle>
          <a:p>
            <a:endParaRPr lang="en-US"/>
          </a:p>
        </p:txBody>
      </p:sp>
      <p:sp>
        <p:nvSpPr>
          <p:cNvPr id="3" name="Date Placeholder 2"/>
          <p:cNvSpPr>
            <a:spLocks noGrp="1"/>
          </p:cNvSpPr>
          <p:nvPr>
            <p:ph type="dt" sz="quarter" idx="1"/>
          </p:nvPr>
        </p:nvSpPr>
        <p:spPr>
          <a:xfrm>
            <a:off x="3856589" y="0"/>
            <a:ext cx="2950678" cy="496507"/>
          </a:xfrm>
          <a:prstGeom prst="rect">
            <a:avLst/>
          </a:prstGeom>
        </p:spPr>
        <p:txBody>
          <a:bodyPr vert="horz" lIns="88349" tIns="44175" rIns="88349" bIns="44175" rtlCol="0"/>
          <a:lstStyle>
            <a:lvl1pPr algn="r">
              <a:defRPr sz="1200"/>
            </a:lvl1pPr>
          </a:lstStyle>
          <a:p>
            <a:fld id="{13995AAF-CAD3-483B-AC24-C8C7C61017DB}" type="datetimeFigureOut">
              <a:rPr lang="en-US" smtClean="0"/>
              <a:t>10/13/2022</a:t>
            </a:fld>
            <a:endParaRPr lang="en-US"/>
          </a:p>
        </p:txBody>
      </p:sp>
      <p:sp>
        <p:nvSpPr>
          <p:cNvPr id="4" name="Footer Placeholder 3"/>
          <p:cNvSpPr>
            <a:spLocks noGrp="1"/>
          </p:cNvSpPr>
          <p:nvPr>
            <p:ph type="ftr" sz="quarter" idx="2"/>
          </p:nvPr>
        </p:nvSpPr>
        <p:spPr>
          <a:xfrm>
            <a:off x="0" y="9442876"/>
            <a:ext cx="2950678" cy="496507"/>
          </a:xfrm>
          <a:prstGeom prst="rect">
            <a:avLst/>
          </a:prstGeom>
        </p:spPr>
        <p:txBody>
          <a:bodyPr vert="horz" lIns="88349" tIns="44175" rIns="88349" bIns="44175" rtlCol="0" anchor="b"/>
          <a:lstStyle>
            <a:lvl1pPr algn="l">
              <a:defRPr sz="1200"/>
            </a:lvl1pPr>
          </a:lstStyle>
          <a:p>
            <a:endParaRPr lang="en-US"/>
          </a:p>
        </p:txBody>
      </p:sp>
      <p:sp>
        <p:nvSpPr>
          <p:cNvPr id="5" name="Slide Number Placeholder 4"/>
          <p:cNvSpPr>
            <a:spLocks noGrp="1"/>
          </p:cNvSpPr>
          <p:nvPr>
            <p:ph type="sldNum" sz="quarter" idx="3"/>
          </p:nvPr>
        </p:nvSpPr>
        <p:spPr>
          <a:xfrm>
            <a:off x="3856589" y="9442876"/>
            <a:ext cx="2950678" cy="496507"/>
          </a:xfrm>
          <a:prstGeom prst="rect">
            <a:avLst/>
          </a:prstGeom>
        </p:spPr>
        <p:txBody>
          <a:bodyPr vert="horz" lIns="88349" tIns="44175" rIns="88349" bIns="44175" rtlCol="0" anchor="b"/>
          <a:lstStyle>
            <a:lvl1pPr algn="r">
              <a:defRPr sz="1200"/>
            </a:lvl1pPr>
          </a:lstStyle>
          <a:p>
            <a:fld id="{F0C59CD9-3572-4F16-973E-435EBC527E72}" type="slidenum">
              <a:rPr lang="en-US" smtClean="0"/>
              <a:t>‹Nr.›</a:t>
            </a:fld>
            <a:endParaRPr lang="en-US"/>
          </a:p>
        </p:txBody>
      </p:sp>
    </p:spTree>
    <p:extLst>
      <p:ext uri="{BB962C8B-B14F-4D97-AF65-F5344CB8AC3E}">
        <p14:creationId xmlns:p14="http://schemas.microsoft.com/office/powerpoint/2010/main" val="1867738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50474" cy="497046"/>
          </a:xfrm>
          <a:prstGeom prst="rect">
            <a:avLst/>
          </a:prstGeom>
        </p:spPr>
        <p:txBody>
          <a:bodyPr vert="horz" lIns="92148" tIns="46074" rIns="92148" bIns="46074" rtlCol="0"/>
          <a:lstStyle>
            <a:lvl1pPr algn="l">
              <a:defRPr sz="1300"/>
            </a:lvl1pPr>
          </a:lstStyle>
          <a:p>
            <a:endParaRPr lang="de-AT"/>
          </a:p>
        </p:txBody>
      </p:sp>
      <p:sp>
        <p:nvSpPr>
          <p:cNvPr id="3" name="Datumsplatzhalter 2"/>
          <p:cNvSpPr>
            <a:spLocks noGrp="1"/>
          </p:cNvSpPr>
          <p:nvPr>
            <p:ph type="dt" idx="1"/>
          </p:nvPr>
        </p:nvSpPr>
        <p:spPr>
          <a:xfrm>
            <a:off x="3856738" y="1"/>
            <a:ext cx="2950474" cy="497046"/>
          </a:xfrm>
          <a:prstGeom prst="rect">
            <a:avLst/>
          </a:prstGeom>
        </p:spPr>
        <p:txBody>
          <a:bodyPr vert="horz" lIns="92148" tIns="46074" rIns="92148" bIns="46074" rtlCol="0"/>
          <a:lstStyle>
            <a:lvl1pPr algn="r">
              <a:defRPr sz="1300"/>
            </a:lvl1pPr>
          </a:lstStyle>
          <a:p>
            <a:fld id="{67A030E3-3E0B-4521-88B4-8DC51F62562F}" type="datetimeFigureOut">
              <a:rPr lang="de-AT" smtClean="0"/>
              <a:pPr/>
              <a:t>13.10.2022</a:t>
            </a:fld>
            <a:endParaRPr lang="de-AT"/>
          </a:p>
        </p:txBody>
      </p:sp>
      <p:sp>
        <p:nvSpPr>
          <p:cNvPr id="4" name="Folienbildplatzhalt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2148" tIns="46074" rIns="92148" bIns="46074" rtlCol="0" anchor="ctr"/>
          <a:lstStyle/>
          <a:p>
            <a:endParaRPr lang="de-AT"/>
          </a:p>
        </p:txBody>
      </p:sp>
      <p:sp>
        <p:nvSpPr>
          <p:cNvPr id="5" name="Notizenplatzhalter 4"/>
          <p:cNvSpPr>
            <a:spLocks noGrp="1"/>
          </p:cNvSpPr>
          <p:nvPr>
            <p:ph type="body" sz="quarter" idx="3"/>
          </p:nvPr>
        </p:nvSpPr>
        <p:spPr>
          <a:xfrm>
            <a:off x="680880" y="4721940"/>
            <a:ext cx="5447030" cy="4473416"/>
          </a:xfrm>
          <a:prstGeom prst="rect">
            <a:avLst/>
          </a:prstGeom>
        </p:spPr>
        <p:txBody>
          <a:bodyPr vert="horz" lIns="92148" tIns="46074" rIns="92148" bIns="4607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2" y="9442154"/>
            <a:ext cx="2950474" cy="497046"/>
          </a:xfrm>
          <a:prstGeom prst="rect">
            <a:avLst/>
          </a:prstGeom>
        </p:spPr>
        <p:txBody>
          <a:bodyPr vert="horz" lIns="92148" tIns="46074" rIns="92148" bIns="46074" rtlCol="0" anchor="b"/>
          <a:lstStyle>
            <a:lvl1pPr algn="l">
              <a:defRPr sz="1300"/>
            </a:lvl1pPr>
          </a:lstStyle>
          <a:p>
            <a:endParaRPr lang="de-AT"/>
          </a:p>
        </p:txBody>
      </p:sp>
      <p:sp>
        <p:nvSpPr>
          <p:cNvPr id="7" name="Foliennummernplatzhalter 6"/>
          <p:cNvSpPr>
            <a:spLocks noGrp="1"/>
          </p:cNvSpPr>
          <p:nvPr>
            <p:ph type="sldNum" sz="quarter" idx="5"/>
          </p:nvPr>
        </p:nvSpPr>
        <p:spPr>
          <a:xfrm>
            <a:off x="3856738" y="9442154"/>
            <a:ext cx="2950474" cy="497046"/>
          </a:xfrm>
          <a:prstGeom prst="rect">
            <a:avLst/>
          </a:prstGeom>
        </p:spPr>
        <p:txBody>
          <a:bodyPr vert="horz" lIns="92148" tIns="46074" rIns="92148" bIns="46074" rtlCol="0" anchor="b"/>
          <a:lstStyle>
            <a:lvl1pPr algn="r">
              <a:defRPr sz="1300"/>
            </a:lvl1pPr>
          </a:lstStyle>
          <a:p>
            <a:fld id="{62051EC7-84BF-4034-A1BB-FC6D1AE90B7D}" type="slidenum">
              <a:rPr lang="de-AT" smtClean="0"/>
              <a:pPr/>
              <a:t>‹Nr.›</a:t>
            </a:fld>
            <a:endParaRPr lang="de-AT"/>
          </a:p>
        </p:txBody>
      </p:sp>
    </p:spTree>
    <p:extLst>
      <p:ext uri="{BB962C8B-B14F-4D97-AF65-F5344CB8AC3E}">
        <p14:creationId xmlns:p14="http://schemas.microsoft.com/office/powerpoint/2010/main" val="20209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800" dirty="0">
                <a:effectLst/>
                <a:latin typeface="Segoe UI" panose="020B0502040204020203" pitchFamily="34" charset="0"/>
              </a:rPr>
              <a:t>Verkehrsprognose Österreich 2040+ derzeit in Bearbeitung</a:t>
            </a:r>
            <a:endParaRPr lang="de-AT" sz="1800" dirty="0">
              <a:effectLst/>
              <a:latin typeface="Arial" panose="020B0604020202020204" pitchFamily="34" charset="0"/>
            </a:endParaRPr>
          </a:p>
          <a:p>
            <a:endParaRPr lang="de-AT" dirty="0"/>
          </a:p>
        </p:txBody>
      </p:sp>
      <p:sp>
        <p:nvSpPr>
          <p:cNvPr id="4" name="Slide Number Placeholder 3"/>
          <p:cNvSpPr>
            <a:spLocks noGrp="1"/>
          </p:cNvSpPr>
          <p:nvPr>
            <p:ph type="sldNum" sz="quarter" idx="5"/>
          </p:nvPr>
        </p:nvSpPr>
        <p:spPr/>
        <p:txBody>
          <a:bodyPr/>
          <a:lstStyle/>
          <a:p>
            <a:fld id="{62051EC7-84BF-4034-A1BB-FC6D1AE90B7D}" type="slidenum">
              <a:rPr lang="de-AT" smtClean="0"/>
              <a:pPr/>
              <a:t>5</a:t>
            </a:fld>
            <a:endParaRPr lang="de-AT"/>
          </a:p>
        </p:txBody>
      </p:sp>
    </p:spTree>
    <p:extLst>
      <p:ext uri="{BB962C8B-B14F-4D97-AF65-F5344CB8AC3E}">
        <p14:creationId xmlns:p14="http://schemas.microsoft.com/office/powerpoint/2010/main" val="154331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de-AT" dirty="0"/>
              <a:t>Die weltweite Frachtnachfrage wird sich zwischen 2015 und 2050 verdreifachen, wenn man den derzeitigen Nachfragepfad zugrunde legt. Von den 108 Billionen Tonnenkilometern, die 2015 weltweit transportiert wurden, entfielen 70 % auf den Seeverkehr, 18 % auf die Straße, 9 % auf die Schiene und 2 % auf die Binnenschifffahrt. </a:t>
            </a:r>
            <a:r>
              <a:rPr lang="de-AT" b="1" dirty="0"/>
              <a:t>Weniger als 0,25 % des weltweiten Frachtaufkommens in Tonnenkilometern werden auf dem Luftweg befördert. </a:t>
            </a:r>
            <a:endParaRPr lang="de-AT" dirty="0"/>
          </a:p>
          <a:p>
            <a:r>
              <a:rPr lang="de-AT" dirty="0"/>
              <a:t>Die Luftfracht hat zwar nur einen geringen Anteil am gesamten Güterverkehr, wird aber </a:t>
            </a:r>
            <a:r>
              <a:rPr lang="de-AT" b="1" dirty="0"/>
              <a:t>bis 2030 (5,5 %) </a:t>
            </a:r>
            <a:r>
              <a:rPr lang="de-AT" dirty="0"/>
              <a:t>und </a:t>
            </a:r>
            <a:r>
              <a:rPr lang="de-AT" b="1" dirty="0"/>
              <a:t>2050 (4,5 %) </a:t>
            </a:r>
            <a:r>
              <a:rPr lang="de-AT" dirty="0"/>
              <a:t>die </a:t>
            </a:r>
            <a:r>
              <a:rPr lang="de-AT" b="1" dirty="0"/>
              <a:t>höchste durchschnittliche jährliche Wachstumsrate aller Verkehrsträger </a:t>
            </a:r>
            <a:r>
              <a:rPr lang="de-AT" dirty="0"/>
              <a:t>aufweisen. Dieses Wachstum wird durch einen größeren Anteil hochwertiger Güter, die auf dem Luftweg befördert werden, vor allem in China, angetrieben. Die Seeschifffahrt wird weiterhin den größten Anteil an den weltweiten Tonnenkilometern haben. Bis 2050 werden mehr als drei Viertel aller Warenbewegungen per Schiff abgewickelt. Die restlichen Güter werden auf der Straße (17 %) und der Schiene (7 %) befördert.</a:t>
            </a:r>
          </a:p>
        </p:txBody>
      </p:sp>
      <p:sp>
        <p:nvSpPr>
          <p:cNvPr id="4" name="Slide Number Placeholder 3"/>
          <p:cNvSpPr>
            <a:spLocks noGrp="1"/>
          </p:cNvSpPr>
          <p:nvPr>
            <p:ph type="sldNum" sz="quarter" idx="5"/>
          </p:nvPr>
        </p:nvSpPr>
        <p:spPr/>
        <p:txBody>
          <a:bodyPr/>
          <a:lstStyle/>
          <a:p>
            <a:fld id="{62051EC7-84BF-4034-A1BB-FC6D1AE90B7D}" type="slidenum">
              <a:rPr lang="de-AT" smtClean="0"/>
              <a:pPr/>
              <a:t>9</a:t>
            </a:fld>
            <a:endParaRPr lang="de-AT"/>
          </a:p>
        </p:txBody>
      </p:sp>
    </p:spTree>
    <p:extLst>
      <p:ext uri="{BB962C8B-B14F-4D97-AF65-F5344CB8AC3E}">
        <p14:creationId xmlns:p14="http://schemas.microsoft.com/office/powerpoint/2010/main" val="2356334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mp; Back ">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9622852C-99AA-490B-BEE4-71C5AD4301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3812" y="3289300"/>
            <a:ext cx="2430093" cy="415365"/>
          </a:xfrm>
          <a:prstGeom prst="rect">
            <a:avLst/>
          </a:prstGeom>
        </p:spPr>
      </p:pic>
    </p:spTree>
    <p:extLst>
      <p:ext uri="{BB962C8B-B14F-4D97-AF65-F5344CB8AC3E}">
        <p14:creationId xmlns:p14="http://schemas.microsoft.com/office/powerpoint/2010/main" val="7397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Inhaltsplatzhalter 1"/>
          <p:cNvSpPr txBox="1">
            <a:spLocks/>
          </p:cNvSpPr>
          <p:nvPr userDrawn="1"/>
        </p:nvSpPr>
        <p:spPr>
          <a:xfrm>
            <a:off x="1" y="0"/>
            <a:ext cx="12192000" cy="6858000"/>
          </a:xfrm>
          <a:prstGeom prst="rect">
            <a:avLst/>
          </a:prstGeom>
        </p:spPr>
        <p:txBody>
          <a:bodyPr anchor="ctr" anchorCtr="0"/>
          <a:lstStyle/>
          <a:p>
            <a:pPr marL="342900" marR="0" lvl="0" indent="-342900" algn="ctr"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endParaRPr kumimoji="0" lang="de-AT" sz="1600" b="0" i="0" u="none" strike="noStrike" kern="1200" cap="none" spc="0" normalizeH="0" baseline="0" noProof="0" dirty="0">
              <a:ln>
                <a:noFill/>
              </a:ln>
              <a:solidFill>
                <a:schemeClr val="tx1"/>
              </a:solidFill>
              <a:effectLst/>
              <a:uLnTx/>
              <a:uFillTx/>
              <a:latin typeface="Century Gothic" pitchFamily="34" charset="0"/>
              <a:ea typeface="+mn-ea"/>
              <a:cs typeface="+mn-cs"/>
            </a:endParaRPr>
          </a:p>
        </p:txBody>
      </p:sp>
      <p:pic>
        <p:nvPicPr>
          <p:cNvPr id="7" name="Grafik 6" descr="schoenherr-logo-grey-CMYK.gif">
            <a:extLst>
              <a:ext uri="{FF2B5EF4-FFF2-40B4-BE49-F238E27FC236}">
                <a16:creationId xmlns:a16="http://schemas.microsoft.com/office/drawing/2014/main" id="{51FA7902-575C-41F4-94F3-69EFA7F06C92}"/>
              </a:ext>
            </a:extLst>
          </p:cNvPr>
          <p:cNvPicPr>
            <a:picLocks noChangeAspect="1"/>
          </p:cNvPicPr>
          <p:nvPr userDrawn="1"/>
        </p:nvPicPr>
        <p:blipFill>
          <a:blip r:embed="rId2" cstate="print"/>
          <a:stretch>
            <a:fillRect/>
          </a:stretch>
        </p:blipFill>
        <p:spPr>
          <a:xfrm>
            <a:off x="5166695" y="6345614"/>
            <a:ext cx="1776000" cy="190516"/>
          </a:xfrm>
          <a:prstGeom prst="rect">
            <a:avLst/>
          </a:prstGeom>
        </p:spPr>
      </p:pic>
    </p:spTree>
    <p:extLst>
      <p:ext uri="{BB962C8B-B14F-4D97-AF65-F5344CB8AC3E}">
        <p14:creationId xmlns:p14="http://schemas.microsoft.com/office/powerpoint/2010/main" val="380746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37" b="0" i="0">
                <a:solidFill>
                  <a:srgbClr val="7E7E7E"/>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10/13/2022</a:t>
            </a:fld>
            <a:endParaRPr lang="en-US"/>
          </a:p>
        </p:txBody>
      </p:sp>
      <p:sp>
        <p:nvSpPr>
          <p:cNvPr id="6" name="Holder 6"/>
          <p:cNvSpPr>
            <a:spLocks noGrp="1"/>
          </p:cNvSpPr>
          <p:nvPr>
            <p:ph type="sldNum" sz="quarter" idx="7"/>
          </p:nvPr>
        </p:nvSpPr>
        <p:spPr/>
        <p:txBody>
          <a:bodyPr lIns="0" tIns="0" rIns="0" bIns="0"/>
          <a:lstStyle>
            <a:lvl1pPr>
              <a:defRPr sz="727" b="0" i="0">
                <a:solidFill>
                  <a:srgbClr val="E20079"/>
                </a:solidFill>
                <a:latin typeface="Century Gothic"/>
                <a:cs typeface="Century Gothic"/>
              </a:defRPr>
            </a:lvl1pPr>
          </a:lstStyle>
          <a:p>
            <a:pPr marL="32579">
              <a:spcBef>
                <a:spcPts val="120"/>
              </a:spcBef>
            </a:pPr>
            <a:fld id="{81D60167-4931-47E6-BA6A-407CBD079E47}" type="slidenum">
              <a:rPr lang="de-AT" spc="17" smtClean="0"/>
              <a:pPr marL="32579">
                <a:spcBef>
                  <a:spcPts val="120"/>
                </a:spcBef>
              </a:pPr>
              <a:t>‹Nr.›</a:t>
            </a:fld>
            <a:endParaRPr lang="de-AT" spc="17" dirty="0"/>
          </a:p>
        </p:txBody>
      </p:sp>
    </p:spTree>
    <p:extLst>
      <p:ext uri="{BB962C8B-B14F-4D97-AF65-F5344CB8AC3E}">
        <p14:creationId xmlns:p14="http://schemas.microsoft.com/office/powerpoint/2010/main" val="288819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0" y="2422800"/>
            <a:ext cx="5856717" cy="580546"/>
          </a:xfrm>
          <a:prstGeom prst="rect">
            <a:avLst/>
          </a:prstGeom>
        </p:spPr>
        <p:txBody>
          <a:bodyPr anchor="b"/>
          <a:lstStyle>
            <a:lvl1pPr algn="ctr">
              <a:defRPr sz="2400">
                <a:solidFill>
                  <a:schemeClr val="tx1"/>
                </a:solidFill>
                <a:latin typeface="Verdana" panose="020B0604030504040204" pitchFamily="34" charset="0"/>
                <a:ea typeface="Verdana" panose="020B0604030504040204" pitchFamily="34" charset="0"/>
              </a:defRPr>
            </a:lvl1pPr>
          </a:lstStyle>
          <a:p>
            <a:r>
              <a:rPr lang="en-GB" noProof="0"/>
              <a:t>[presentation title]</a:t>
            </a:r>
          </a:p>
        </p:txBody>
      </p:sp>
      <p:sp>
        <p:nvSpPr>
          <p:cNvPr id="7" name="Textplatzhalter 2"/>
          <p:cNvSpPr>
            <a:spLocks noGrp="1"/>
          </p:cNvSpPr>
          <p:nvPr>
            <p:ph type="body" idx="1" hasCustomPrompt="1"/>
          </p:nvPr>
        </p:nvSpPr>
        <p:spPr>
          <a:xfrm>
            <a:off x="0" y="3198600"/>
            <a:ext cx="5856717" cy="460800"/>
          </a:xfrm>
          <a:prstGeom prst="rect">
            <a:avLst/>
          </a:prstGeom>
        </p:spPr>
        <p:txBody>
          <a:bodyPr/>
          <a:lstStyle>
            <a:lvl1pPr marL="0" indent="0" algn="ctr">
              <a:buNone/>
              <a:defRPr sz="1200" baseline="0">
                <a:solidFill>
                  <a:srgbClr val="E20078"/>
                </a:solidFill>
                <a:latin typeface="Verdana" panose="020B0604030504040204" pitchFamily="34" charset="0"/>
                <a:ea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[first name] [last name]</a:t>
            </a:r>
            <a:br>
              <a:rPr lang="en-GB" noProof="0"/>
            </a:br>
            <a:r>
              <a:rPr lang="en-GB" noProof="0"/>
              <a:t>[dd month yyyy]</a:t>
            </a:r>
          </a:p>
        </p:txBody>
      </p:sp>
      <p:pic>
        <p:nvPicPr>
          <p:cNvPr id="8" name="Grafik 6" descr="schoenherr-logo-grey-CMYK.gif">
            <a:extLst>
              <a:ext uri="{FF2B5EF4-FFF2-40B4-BE49-F238E27FC236}">
                <a16:creationId xmlns:a16="http://schemas.microsoft.com/office/drawing/2014/main" id="{AE12F03C-C190-42C7-8999-7148D6873ECD}"/>
              </a:ext>
            </a:extLst>
          </p:cNvPr>
          <p:cNvPicPr>
            <a:picLocks noChangeAspect="1"/>
          </p:cNvPicPr>
          <p:nvPr userDrawn="1"/>
        </p:nvPicPr>
        <p:blipFill>
          <a:blip r:embed="rId2" cstate="print"/>
          <a:stretch>
            <a:fillRect/>
          </a:stretch>
        </p:blipFill>
        <p:spPr>
          <a:xfrm>
            <a:off x="5196796" y="6345614"/>
            <a:ext cx="1776000" cy="190516"/>
          </a:xfrm>
          <a:prstGeom prst="rect">
            <a:avLst/>
          </a:prstGeom>
        </p:spPr>
      </p:pic>
    </p:spTree>
    <p:extLst>
      <p:ext uri="{BB962C8B-B14F-4D97-AF65-F5344CB8AC3E}">
        <p14:creationId xmlns:p14="http://schemas.microsoft.com/office/powerpoint/2010/main" val="417602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bullet points">
    <p:spTree>
      <p:nvGrpSpPr>
        <p:cNvPr id="1" name=""/>
        <p:cNvGrpSpPr/>
        <p:nvPr/>
      </p:nvGrpSpPr>
      <p:grpSpPr>
        <a:xfrm>
          <a:off x="0" y="0"/>
          <a:ext cx="0" cy="0"/>
          <a:chOff x="0" y="0"/>
          <a:chExt cx="0" cy="0"/>
        </a:xfrm>
      </p:grpSpPr>
      <p:sp>
        <p:nvSpPr>
          <p:cNvPr id="9" name="Inhaltsplatzhalter 8"/>
          <p:cNvSpPr>
            <a:spLocks noGrp="1"/>
          </p:cNvSpPr>
          <p:nvPr>
            <p:ph sz="quarter" idx="13"/>
          </p:nvPr>
        </p:nvSpPr>
        <p:spPr>
          <a:xfrm>
            <a:off x="505138" y="1315363"/>
            <a:ext cx="10796493" cy="4491620"/>
          </a:xfrm>
          <a:prstGeom prst="rect">
            <a:avLst/>
          </a:prstGeom>
        </p:spPr>
        <p:txBody>
          <a:bodyPr/>
          <a:lstStyle>
            <a:lvl1pPr marL="342900" indent="-342900">
              <a:spcBef>
                <a:spcPts val="0"/>
              </a:spcBef>
              <a:spcAft>
                <a:spcPts val="1800"/>
              </a:spcAft>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defRPr>
            </a:lvl1pPr>
            <a:lvl2pPr>
              <a:spcBef>
                <a:spcPts val="0"/>
              </a:spcBef>
              <a:spcAft>
                <a:spcPts val="1800"/>
              </a:spcAft>
              <a:buFont typeface="Century Gothic" pitchFamily="34" charset="0"/>
              <a:buChar char="-"/>
              <a:defRPr sz="1600">
                <a:solidFill>
                  <a:schemeClr val="tx1"/>
                </a:solidFill>
                <a:latin typeface="Verdana" panose="020B0604030504040204" pitchFamily="34" charset="0"/>
                <a:ea typeface="Verdana" panose="020B0604030504040204" pitchFamily="34" charset="0"/>
              </a:defRPr>
            </a:lvl2pPr>
            <a:lvl3pPr>
              <a:spcBef>
                <a:spcPts val="0"/>
              </a:spcBef>
              <a:spcAft>
                <a:spcPts val="1800"/>
              </a:spcAft>
              <a:defRPr sz="1600">
                <a:solidFill>
                  <a:schemeClr val="tx1"/>
                </a:solidFill>
                <a:latin typeface="Verdana" panose="020B0604030504040204" pitchFamily="34" charset="0"/>
                <a:ea typeface="Verdana" panose="020B060403050404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
        <p:nvSpPr>
          <p:cNvPr id="2" name="Rechteck 1"/>
          <p:cNvSpPr/>
          <p:nvPr userDrawn="1"/>
        </p:nvSpPr>
        <p:spPr>
          <a:xfrm>
            <a:off x="11432728" y="6320686"/>
            <a:ext cx="370614"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‹Nr.›</a:t>
            </a:fld>
            <a:endParaRPr lang="de-AT" sz="800" dirty="0">
              <a:solidFill>
                <a:schemeClr val="accent2"/>
              </a:solidFill>
            </a:endParaRPr>
          </a:p>
        </p:txBody>
      </p:sp>
      <p:grpSp>
        <p:nvGrpSpPr>
          <p:cNvPr id="3" name="Group 2">
            <a:extLst>
              <a:ext uri="{FF2B5EF4-FFF2-40B4-BE49-F238E27FC236}">
                <a16:creationId xmlns:a16="http://schemas.microsoft.com/office/drawing/2014/main" id="{695FD695-8100-4AAC-84C4-9D36427E357B}"/>
              </a:ext>
            </a:extLst>
          </p:cNvPr>
          <p:cNvGrpSpPr/>
          <p:nvPr userDrawn="1"/>
        </p:nvGrpSpPr>
        <p:grpSpPr>
          <a:xfrm>
            <a:off x="564901" y="979096"/>
            <a:ext cx="11078883" cy="144000"/>
            <a:chOff x="423676" y="979096"/>
            <a:chExt cx="8309162" cy="144000"/>
          </a:xfrm>
        </p:grpSpPr>
        <p:cxnSp>
          <p:nvCxnSpPr>
            <p:cNvPr id="11" name="Straight Connector 10">
              <a:extLst>
                <a:ext uri="{FF2B5EF4-FFF2-40B4-BE49-F238E27FC236}">
                  <a16:creationId xmlns:a16="http://schemas.microsoft.com/office/drawing/2014/main" id="{DB5D5B2A-274B-495E-AB24-E49D7C7577F9}"/>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57206A9-1B0F-40B4-9F85-CE65B155A882}"/>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3" name="Grafik 6" descr="schoenherr-logo-grey-CMYK.gif">
            <a:extLst>
              <a:ext uri="{FF2B5EF4-FFF2-40B4-BE49-F238E27FC236}">
                <a16:creationId xmlns:a16="http://schemas.microsoft.com/office/drawing/2014/main" id="{526D1A53-6152-4305-B336-614AD06BA8C9}"/>
              </a:ext>
            </a:extLst>
          </p:cNvPr>
          <p:cNvPicPr>
            <a:picLocks noChangeAspect="1"/>
          </p:cNvPicPr>
          <p:nvPr userDrawn="1"/>
        </p:nvPicPr>
        <p:blipFill>
          <a:blip r:embed="rId2" cstate="print"/>
          <a:stretch>
            <a:fillRect/>
          </a:stretch>
        </p:blipFill>
        <p:spPr>
          <a:xfrm>
            <a:off x="5198400" y="6345614"/>
            <a:ext cx="1776000" cy="190516"/>
          </a:xfrm>
          <a:prstGeom prst="rect">
            <a:avLst/>
          </a:prstGeom>
        </p:spPr>
      </p:pic>
      <p:sp>
        <p:nvSpPr>
          <p:cNvPr id="14" name="Textfeld 5">
            <a:extLst>
              <a:ext uri="{FF2B5EF4-FFF2-40B4-BE49-F238E27FC236}">
                <a16:creationId xmlns:a16="http://schemas.microsoft.com/office/drawing/2014/main" id="{65146161-4A1B-4DAE-9650-7FFCFCD7E0B7}"/>
              </a:ext>
            </a:extLst>
          </p:cNvPr>
          <p:cNvSpPr txBox="1"/>
          <p:nvPr userDrawn="1"/>
        </p:nvSpPr>
        <p:spPr>
          <a:xfrm>
            <a:off x="508001" y="6345614"/>
            <a:ext cx="2688299" cy="215444"/>
          </a:xfrm>
          <a:prstGeom prst="rect">
            <a:avLst/>
          </a:prstGeom>
          <a:noFill/>
        </p:spPr>
        <p:txBody>
          <a:bodyPr wrap="square" rtlCol="0">
            <a:spAutoFit/>
          </a:bodyPr>
          <a:lstStyle/>
          <a:p>
            <a:r>
              <a:rPr lang="en-GB" sz="800" noProof="0">
                <a:latin typeface="Century Gothic" pitchFamily="34" charset="0"/>
              </a:rPr>
              <a:t>© Schoenherr 2022</a:t>
            </a:r>
          </a:p>
        </p:txBody>
      </p:sp>
      <p:sp>
        <p:nvSpPr>
          <p:cNvPr id="15" name="Titel 1">
            <a:extLst>
              <a:ext uri="{FF2B5EF4-FFF2-40B4-BE49-F238E27FC236}">
                <a16:creationId xmlns:a16="http://schemas.microsoft.com/office/drawing/2014/main" id="{FFD24B29-B48A-4460-BFCC-D8838220B86A}"/>
              </a:ext>
            </a:extLst>
          </p:cNvPr>
          <p:cNvSpPr>
            <a:spLocks noGrp="1"/>
          </p:cNvSpPr>
          <p:nvPr>
            <p:ph type="ctrTitle" hasCustomPrompt="1"/>
          </p:nvPr>
        </p:nvSpPr>
        <p:spPr>
          <a:xfrm>
            <a:off x="505138" y="546570"/>
            <a:ext cx="10796493" cy="504000"/>
          </a:xfrm>
          <a:prstGeom prst="rect">
            <a:avLst/>
          </a:prstGeom>
        </p:spPr>
        <p:txBody>
          <a:bodyPr anchor="b"/>
          <a:lstStyle>
            <a:lvl1pPr algn="l">
              <a:defRPr sz="26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3640672030"/>
      </p:ext>
    </p:extLst>
  </p:cSld>
  <p:clrMapOvr>
    <a:masterClrMapping/>
  </p:clrMapOvr>
  <p:extLst>
    <p:ext uri="{DCECCB84-F9BA-43D5-87BE-67443E8EF086}">
      <p15:sldGuideLst xmlns:p15="http://schemas.microsoft.com/office/powerpoint/2012/main">
        <p15:guide id="1" orient="horz" pos="1117" userDrawn="1">
          <p15:clr>
            <a:srgbClr val="FBAE40"/>
          </p15:clr>
        </p15:guide>
        <p15:guide id="2" pos="393" userDrawn="1">
          <p15:clr>
            <a:srgbClr val="FBAE40"/>
          </p15:clr>
        </p15:guide>
        <p15:guide id="3" pos="7136" userDrawn="1">
          <p15:clr>
            <a:srgbClr val="FBAE40"/>
          </p15:clr>
        </p15:guide>
        <p15:guide id="4" pos="3719" userDrawn="1">
          <p15:clr>
            <a:srgbClr val="FBAE40"/>
          </p15:clr>
        </p15:guide>
        <p15:guide id="5" orient="horz" pos="3952" userDrawn="1">
          <p15:clr>
            <a:srgbClr val="FBAE40"/>
          </p15:clr>
        </p15:guide>
        <p15:guide id="6" orient="horz" pos="2523" userDrawn="1">
          <p15:clr>
            <a:srgbClr val="FBAE40"/>
          </p15:clr>
        </p15:guide>
        <p15:guide id="7" pos="301" userDrawn="1">
          <p15:clr>
            <a:srgbClr val="FBAE40"/>
          </p15:clr>
        </p15:guide>
        <p15:guide id="8" orient="horz" pos="8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ubheadline">
    <p:spTree>
      <p:nvGrpSpPr>
        <p:cNvPr id="1" name=""/>
        <p:cNvGrpSpPr/>
        <p:nvPr/>
      </p:nvGrpSpPr>
      <p:grpSpPr>
        <a:xfrm>
          <a:off x="0" y="0"/>
          <a:ext cx="0" cy="0"/>
          <a:chOff x="0" y="0"/>
          <a:chExt cx="0" cy="0"/>
        </a:xfrm>
      </p:grpSpPr>
      <p:sp>
        <p:nvSpPr>
          <p:cNvPr id="3" name="Inhaltsplatzhalter 8">
            <a:extLst>
              <a:ext uri="{FF2B5EF4-FFF2-40B4-BE49-F238E27FC236}">
                <a16:creationId xmlns:a16="http://schemas.microsoft.com/office/drawing/2014/main" id="{F8F3D651-92DE-4A36-857A-861A93CCF064}"/>
              </a:ext>
            </a:extLst>
          </p:cNvPr>
          <p:cNvSpPr>
            <a:spLocks noGrp="1"/>
          </p:cNvSpPr>
          <p:nvPr>
            <p:ph sz="quarter" idx="13" hasCustomPrompt="1"/>
          </p:nvPr>
        </p:nvSpPr>
        <p:spPr>
          <a:xfrm>
            <a:off x="508003" y="1284090"/>
            <a:ext cx="10796493" cy="1753396"/>
          </a:xfrm>
          <a:prstGeom prst="rect">
            <a:avLst/>
          </a:prstGeom>
        </p:spPr>
        <p:txBody>
          <a:bodyPr/>
          <a:lstStyle>
            <a:lvl1pPr marL="0" indent="0">
              <a:spcBef>
                <a:spcPts val="0"/>
              </a:spcBef>
              <a:spcAft>
                <a:spcPts val="1800"/>
              </a:spcAft>
              <a:buFont typeface="Arial" panose="020B0604020202020204" pitchFamily="34" charset="0"/>
              <a:buNone/>
              <a:defRPr sz="1000">
                <a:solidFill>
                  <a:schemeClr val="tx1"/>
                </a:solidFill>
                <a:latin typeface="Verdana" panose="020B0604030504040204" pitchFamily="34" charset="0"/>
                <a:ea typeface="Verdana" panose="020B060403050404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GB" noProof="0"/>
              <a:t>Text</a:t>
            </a:r>
          </a:p>
        </p:txBody>
      </p:sp>
      <p:sp>
        <p:nvSpPr>
          <p:cNvPr id="9" name="Inhaltsplatzhalter 8">
            <a:extLst>
              <a:ext uri="{FF2B5EF4-FFF2-40B4-BE49-F238E27FC236}">
                <a16:creationId xmlns:a16="http://schemas.microsoft.com/office/drawing/2014/main" id="{77BE07BB-E292-4561-8818-581208D9530A}"/>
              </a:ext>
            </a:extLst>
          </p:cNvPr>
          <p:cNvSpPr>
            <a:spLocks noGrp="1"/>
          </p:cNvSpPr>
          <p:nvPr>
            <p:ph sz="quarter" idx="14" hasCustomPrompt="1"/>
          </p:nvPr>
        </p:nvSpPr>
        <p:spPr>
          <a:xfrm>
            <a:off x="508002" y="3140600"/>
            <a:ext cx="10796493" cy="445527"/>
          </a:xfrm>
          <a:prstGeom prst="rect">
            <a:avLst/>
          </a:prstGeom>
        </p:spPr>
        <p:txBody>
          <a:bodyPr/>
          <a:lstStyle>
            <a:lvl1pPr marL="0" indent="0">
              <a:spcBef>
                <a:spcPts val="0"/>
              </a:spcBef>
              <a:spcAft>
                <a:spcPts val="1800"/>
              </a:spcAft>
              <a:buFont typeface="Arial" panose="020B0604020202020204" pitchFamily="34" charset="0"/>
              <a:buNone/>
              <a:defRPr sz="1600">
                <a:solidFill>
                  <a:schemeClr val="tx1"/>
                </a:solidFill>
                <a:latin typeface="Verdana" panose="020B0604030504040204" pitchFamily="34" charset="0"/>
                <a:ea typeface="Verdana" panose="020B060403050404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GB" noProof="0"/>
              <a:t>Subheadline</a:t>
            </a:r>
          </a:p>
        </p:txBody>
      </p:sp>
      <p:sp>
        <p:nvSpPr>
          <p:cNvPr id="11" name="Inhaltsplatzhalter 8">
            <a:extLst>
              <a:ext uri="{FF2B5EF4-FFF2-40B4-BE49-F238E27FC236}">
                <a16:creationId xmlns:a16="http://schemas.microsoft.com/office/drawing/2014/main" id="{2B2E481B-1E31-406B-9206-09A00BB0DB56}"/>
              </a:ext>
            </a:extLst>
          </p:cNvPr>
          <p:cNvSpPr>
            <a:spLocks noGrp="1"/>
          </p:cNvSpPr>
          <p:nvPr>
            <p:ph sz="quarter" idx="15" hasCustomPrompt="1"/>
          </p:nvPr>
        </p:nvSpPr>
        <p:spPr>
          <a:xfrm>
            <a:off x="508002" y="3689239"/>
            <a:ext cx="10796493" cy="1753396"/>
          </a:xfrm>
          <a:prstGeom prst="rect">
            <a:avLst/>
          </a:prstGeom>
        </p:spPr>
        <p:txBody>
          <a:bodyPr/>
          <a:lstStyle>
            <a:lvl1pPr marL="0" indent="0">
              <a:spcBef>
                <a:spcPts val="0"/>
              </a:spcBef>
              <a:spcAft>
                <a:spcPts val="1800"/>
              </a:spcAft>
              <a:buFont typeface="Arial" panose="020B0604020202020204" pitchFamily="34" charset="0"/>
              <a:buNone/>
              <a:defRPr sz="1000">
                <a:solidFill>
                  <a:schemeClr val="tx1"/>
                </a:solidFill>
                <a:latin typeface="Verdana" panose="020B0604030504040204" pitchFamily="34" charset="0"/>
                <a:ea typeface="Verdana" panose="020B060403050404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GB" noProof="0"/>
              <a:t>Text</a:t>
            </a:r>
          </a:p>
        </p:txBody>
      </p:sp>
      <p:sp>
        <p:nvSpPr>
          <p:cNvPr id="12" name="Rechteck 1">
            <a:extLst>
              <a:ext uri="{FF2B5EF4-FFF2-40B4-BE49-F238E27FC236}">
                <a16:creationId xmlns:a16="http://schemas.microsoft.com/office/drawing/2014/main" id="{CEB0C034-A1D1-42F0-A5B2-1FE12238ED2D}"/>
              </a:ext>
            </a:extLst>
          </p:cNvPr>
          <p:cNvSpPr/>
          <p:nvPr userDrawn="1"/>
        </p:nvSpPr>
        <p:spPr>
          <a:xfrm>
            <a:off x="11432728" y="6320686"/>
            <a:ext cx="370614"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‹Nr.›</a:t>
            </a:fld>
            <a:endParaRPr lang="de-AT" sz="800" dirty="0">
              <a:solidFill>
                <a:schemeClr val="accent2"/>
              </a:solidFill>
            </a:endParaRPr>
          </a:p>
        </p:txBody>
      </p:sp>
      <p:pic>
        <p:nvPicPr>
          <p:cNvPr id="13" name="Grafik 6" descr="schoenherr-logo-grey-CMYK.gif">
            <a:extLst>
              <a:ext uri="{FF2B5EF4-FFF2-40B4-BE49-F238E27FC236}">
                <a16:creationId xmlns:a16="http://schemas.microsoft.com/office/drawing/2014/main" id="{187E297B-EDA1-4AAB-9007-E240D4E24495}"/>
              </a:ext>
            </a:extLst>
          </p:cNvPr>
          <p:cNvPicPr>
            <a:picLocks noChangeAspect="1"/>
          </p:cNvPicPr>
          <p:nvPr userDrawn="1"/>
        </p:nvPicPr>
        <p:blipFill>
          <a:blip r:embed="rId2" cstate="print"/>
          <a:stretch>
            <a:fillRect/>
          </a:stretch>
        </p:blipFill>
        <p:spPr>
          <a:xfrm>
            <a:off x="5198400" y="6346800"/>
            <a:ext cx="1776000" cy="190516"/>
          </a:xfrm>
          <a:prstGeom prst="rect">
            <a:avLst/>
          </a:prstGeom>
        </p:spPr>
      </p:pic>
      <p:sp>
        <p:nvSpPr>
          <p:cNvPr id="14" name="Textfeld 5">
            <a:extLst>
              <a:ext uri="{FF2B5EF4-FFF2-40B4-BE49-F238E27FC236}">
                <a16:creationId xmlns:a16="http://schemas.microsoft.com/office/drawing/2014/main" id="{D0DAEC50-BA8B-4C19-B6D0-B568AA2EC195}"/>
              </a:ext>
            </a:extLst>
          </p:cNvPr>
          <p:cNvSpPr txBox="1"/>
          <p:nvPr userDrawn="1"/>
        </p:nvSpPr>
        <p:spPr>
          <a:xfrm>
            <a:off x="508001" y="6346800"/>
            <a:ext cx="2688299" cy="215444"/>
          </a:xfrm>
          <a:prstGeom prst="rect">
            <a:avLst/>
          </a:prstGeom>
          <a:noFill/>
        </p:spPr>
        <p:txBody>
          <a:bodyPr wrap="square" rtlCol="0">
            <a:spAutoFit/>
          </a:bodyPr>
          <a:lstStyle/>
          <a:p>
            <a:r>
              <a:rPr lang="en-GB" sz="800" noProof="0">
                <a:latin typeface="Century Gothic" pitchFamily="34" charset="0"/>
              </a:rPr>
              <a:t>© Schoenherr 2022</a:t>
            </a:r>
          </a:p>
        </p:txBody>
      </p:sp>
      <p:grpSp>
        <p:nvGrpSpPr>
          <p:cNvPr id="15" name="Group 14">
            <a:extLst>
              <a:ext uri="{FF2B5EF4-FFF2-40B4-BE49-F238E27FC236}">
                <a16:creationId xmlns:a16="http://schemas.microsoft.com/office/drawing/2014/main" id="{8B112031-C2CF-4A15-B79F-AFF2FA40E516}"/>
              </a:ext>
            </a:extLst>
          </p:cNvPr>
          <p:cNvGrpSpPr/>
          <p:nvPr userDrawn="1"/>
        </p:nvGrpSpPr>
        <p:grpSpPr>
          <a:xfrm>
            <a:off x="564901" y="979096"/>
            <a:ext cx="11078883" cy="144000"/>
            <a:chOff x="423676" y="979096"/>
            <a:chExt cx="8309162" cy="144000"/>
          </a:xfrm>
        </p:grpSpPr>
        <p:cxnSp>
          <p:nvCxnSpPr>
            <p:cNvPr id="16" name="Straight Connector 15">
              <a:extLst>
                <a:ext uri="{FF2B5EF4-FFF2-40B4-BE49-F238E27FC236}">
                  <a16:creationId xmlns:a16="http://schemas.microsoft.com/office/drawing/2014/main" id="{8E62A18E-A417-4557-840D-D143AC2D23FE}"/>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103B1CC-A60B-4750-8EA9-3D30E29A45F0}"/>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8" name="Titel 1">
            <a:extLst>
              <a:ext uri="{FF2B5EF4-FFF2-40B4-BE49-F238E27FC236}">
                <a16:creationId xmlns:a16="http://schemas.microsoft.com/office/drawing/2014/main" id="{4D804510-72F8-48F5-BA94-4B37B21AF046}"/>
              </a:ext>
            </a:extLst>
          </p:cNvPr>
          <p:cNvSpPr>
            <a:spLocks noGrp="1"/>
          </p:cNvSpPr>
          <p:nvPr>
            <p:ph type="ctrTitle" hasCustomPrompt="1"/>
          </p:nvPr>
        </p:nvSpPr>
        <p:spPr>
          <a:xfrm>
            <a:off x="505138" y="546570"/>
            <a:ext cx="10796493" cy="504000"/>
          </a:xfrm>
          <a:prstGeom prst="rect">
            <a:avLst/>
          </a:prstGeom>
        </p:spPr>
        <p:txBody>
          <a:bodyPr anchor="b"/>
          <a:lstStyle>
            <a:lvl1pPr algn="l">
              <a:defRPr sz="26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1304684952"/>
      </p:ext>
    </p:extLst>
  </p:cSld>
  <p:clrMapOvr>
    <a:masterClrMapping/>
  </p:clrMapOvr>
  <p:extLst>
    <p:ext uri="{DCECCB84-F9BA-43D5-87BE-67443E8EF086}">
      <p15:sldGuideLst xmlns:p15="http://schemas.microsoft.com/office/powerpoint/2012/main">
        <p15:guide id="1" pos="301" userDrawn="1">
          <p15:clr>
            <a:srgbClr val="FBAE40"/>
          </p15:clr>
        </p15:guide>
        <p15:guide id="2" pos="393" userDrawn="1">
          <p15:clr>
            <a:srgbClr val="FBAE40"/>
          </p15:clr>
        </p15:guide>
        <p15:guide id="3" pos="3719" userDrawn="1">
          <p15:clr>
            <a:srgbClr val="FBAE40"/>
          </p15:clr>
        </p15:guide>
        <p15:guide id="4" pos="7136" userDrawn="1">
          <p15:clr>
            <a:srgbClr val="FBAE40"/>
          </p15:clr>
        </p15:guide>
        <p15:guide id="5" orient="horz" pos="2432" userDrawn="1">
          <p15:clr>
            <a:srgbClr val="FBAE40"/>
          </p15:clr>
        </p15:guide>
        <p15:guide id="6" orient="horz" pos="1117" userDrawn="1">
          <p15:clr>
            <a:srgbClr val="FBAE40"/>
          </p15:clr>
        </p15:guide>
        <p15:guide id="7" orient="horz" pos="2228" userDrawn="1">
          <p15:clr>
            <a:srgbClr val="FBAE40"/>
          </p15:clr>
        </p15:guide>
        <p15:guide id="8" orient="horz" pos="2636" userDrawn="1">
          <p15:clr>
            <a:srgbClr val="FBAE40"/>
          </p15:clr>
        </p15:guide>
        <p15:guide id="9" orient="horz" pos="37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12" name="Inhaltsplatzhalter 8">
            <a:extLst>
              <a:ext uri="{FF2B5EF4-FFF2-40B4-BE49-F238E27FC236}">
                <a16:creationId xmlns:a16="http://schemas.microsoft.com/office/drawing/2014/main" id="{FF17EC8E-5869-4FF6-AAF1-405E4FF04D38}"/>
              </a:ext>
            </a:extLst>
          </p:cNvPr>
          <p:cNvSpPr>
            <a:spLocks noGrp="1"/>
          </p:cNvSpPr>
          <p:nvPr>
            <p:ph sz="quarter" idx="13" hasCustomPrompt="1"/>
          </p:nvPr>
        </p:nvSpPr>
        <p:spPr>
          <a:xfrm>
            <a:off x="478368" y="1319522"/>
            <a:ext cx="5133569"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a:buFont typeface="Arial" panose="020B0604020202020204" pitchFamily="34" charset="0"/>
              <a:buChar char="•"/>
              <a:defRPr lang="de-DE" sz="1600" kern="1200" baseline="0" dirty="0" smtClean="0">
                <a:solidFill>
                  <a:schemeClr val="tx1"/>
                </a:solidFill>
                <a:latin typeface="Verdana" panose="020B0604030504040204" pitchFamily="34" charset="0"/>
                <a:ea typeface="Verdana" panose="020B0604030504040204" pitchFamily="34" charset="0"/>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en-GB" noProof="0"/>
              <a:t>Text</a:t>
            </a:r>
          </a:p>
        </p:txBody>
      </p:sp>
      <p:sp>
        <p:nvSpPr>
          <p:cNvPr id="18" name="Inhaltsplatzhalter 8">
            <a:extLst>
              <a:ext uri="{FF2B5EF4-FFF2-40B4-BE49-F238E27FC236}">
                <a16:creationId xmlns:a16="http://schemas.microsoft.com/office/drawing/2014/main" id="{99465587-D07B-4B9A-A85F-728D90FEFB73}"/>
              </a:ext>
            </a:extLst>
          </p:cNvPr>
          <p:cNvSpPr>
            <a:spLocks noGrp="1"/>
          </p:cNvSpPr>
          <p:nvPr>
            <p:ph sz="quarter" idx="14" hasCustomPrompt="1"/>
          </p:nvPr>
        </p:nvSpPr>
        <p:spPr>
          <a:xfrm>
            <a:off x="6260820" y="1319522"/>
            <a:ext cx="5014041"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a:buFont typeface="Arial" panose="020B0604020202020204" pitchFamily="34" charset="0"/>
              <a:buChar char="•"/>
              <a:defRPr lang="de-DE" sz="1600" kern="1200" baseline="0" dirty="0" smtClean="0">
                <a:solidFill>
                  <a:schemeClr val="tx1"/>
                </a:solidFill>
                <a:latin typeface="Verdana" panose="020B0604030504040204" pitchFamily="34" charset="0"/>
                <a:ea typeface="Verdana" panose="020B0604030504040204" pitchFamily="34" charset="0"/>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en-GB" noProof="0" dirty="0"/>
              <a:t>Text</a:t>
            </a:r>
          </a:p>
        </p:txBody>
      </p:sp>
      <p:sp>
        <p:nvSpPr>
          <p:cNvPr id="11" name="Rechteck 1">
            <a:extLst>
              <a:ext uri="{FF2B5EF4-FFF2-40B4-BE49-F238E27FC236}">
                <a16:creationId xmlns:a16="http://schemas.microsoft.com/office/drawing/2014/main" id="{E3396553-5C8C-47B4-84C1-E3A71A90332D}"/>
              </a:ext>
            </a:extLst>
          </p:cNvPr>
          <p:cNvSpPr/>
          <p:nvPr userDrawn="1"/>
        </p:nvSpPr>
        <p:spPr>
          <a:xfrm>
            <a:off x="11433600" y="6321600"/>
            <a:ext cx="370614"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‹Nr.›</a:t>
            </a:fld>
            <a:endParaRPr lang="de-AT" sz="800" dirty="0">
              <a:solidFill>
                <a:schemeClr val="accent2"/>
              </a:solidFill>
            </a:endParaRPr>
          </a:p>
        </p:txBody>
      </p:sp>
      <p:pic>
        <p:nvPicPr>
          <p:cNvPr id="13" name="Grafik 6" descr="schoenherr-logo-grey-CMYK.gif">
            <a:extLst>
              <a:ext uri="{FF2B5EF4-FFF2-40B4-BE49-F238E27FC236}">
                <a16:creationId xmlns:a16="http://schemas.microsoft.com/office/drawing/2014/main" id="{E9A5AA68-AE8E-446C-86CB-FE01CE2D7572}"/>
              </a:ext>
            </a:extLst>
          </p:cNvPr>
          <p:cNvPicPr>
            <a:picLocks noChangeAspect="1"/>
          </p:cNvPicPr>
          <p:nvPr userDrawn="1"/>
        </p:nvPicPr>
        <p:blipFill>
          <a:blip r:embed="rId2" cstate="print"/>
          <a:stretch>
            <a:fillRect/>
          </a:stretch>
        </p:blipFill>
        <p:spPr>
          <a:xfrm>
            <a:off x="5198400" y="6346800"/>
            <a:ext cx="1776000" cy="190516"/>
          </a:xfrm>
          <a:prstGeom prst="rect">
            <a:avLst/>
          </a:prstGeom>
        </p:spPr>
      </p:pic>
      <p:sp>
        <p:nvSpPr>
          <p:cNvPr id="14" name="Textfeld 5">
            <a:extLst>
              <a:ext uri="{FF2B5EF4-FFF2-40B4-BE49-F238E27FC236}">
                <a16:creationId xmlns:a16="http://schemas.microsoft.com/office/drawing/2014/main" id="{8264223A-3E7F-4C30-AFCA-605BB80D94E0}"/>
              </a:ext>
            </a:extLst>
          </p:cNvPr>
          <p:cNvSpPr txBox="1"/>
          <p:nvPr userDrawn="1"/>
        </p:nvSpPr>
        <p:spPr>
          <a:xfrm>
            <a:off x="508800" y="6346800"/>
            <a:ext cx="2688299" cy="215444"/>
          </a:xfrm>
          <a:prstGeom prst="rect">
            <a:avLst/>
          </a:prstGeom>
          <a:noFill/>
        </p:spPr>
        <p:txBody>
          <a:bodyPr wrap="square" rtlCol="0">
            <a:spAutoFit/>
          </a:bodyPr>
          <a:lstStyle/>
          <a:p>
            <a:r>
              <a:rPr lang="en-GB" sz="800" noProof="0">
                <a:latin typeface="Century Gothic" pitchFamily="34" charset="0"/>
              </a:rPr>
              <a:t>© Schoenherr 2022</a:t>
            </a:r>
          </a:p>
        </p:txBody>
      </p:sp>
      <p:grpSp>
        <p:nvGrpSpPr>
          <p:cNvPr id="10" name="Group 9">
            <a:extLst>
              <a:ext uri="{FF2B5EF4-FFF2-40B4-BE49-F238E27FC236}">
                <a16:creationId xmlns:a16="http://schemas.microsoft.com/office/drawing/2014/main" id="{B54EFC48-41AF-4235-A936-687DDEAB288F}"/>
              </a:ext>
            </a:extLst>
          </p:cNvPr>
          <p:cNvGrpSpPr/>
          <p:nvPr userDrawn="1"/>
        </p:nvGrpSpPr>
        <p:grpSpPr>
          <a:xfrm>
            <a:off x="564901" y="979096"/>
            <a:ext cx="11078883" cy="144000"/>
            <a:chOff x="423676" y="979096"/>
            <a:chExt cx="8309162" cy="144000"/>
          </a:xfrm>
        </p:grpSpPr>
        <p:cxnSp>
          <p:nvCxnSpPr>
            <p:cNvPr id="15" name="Straight Connector 14">
              <a:extLst>
                <a:ext uri="{FF2B5EF4-FFF2-40B4-BE49-F238E27FC236}">
                  <a16:creationId xmlns:a16="http://schemas.microsoft.com/office/drawing/2014/main" id="{C08EB32A-E601-4549-B45D-63ACA7D22B1F}"/>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99D1D58-9C06-43C0-9B34-DE89C4EE1C40}"/>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0" name="Titel 1">
            <a:extLst>
              <a:ext uri="{FF2B5EF4-FFF2-40B4-BE49-F238E27FC236}">
                <a16:creationId xmlns:a16="http://schemas.microsoft.com/office/drawing/2014/main" id="{4FA2B7ED-9912-4C1F-B747-F4E1D853DD92}"/>
              </a:ext>
            </a:extLst>
          </p:cNvPr>
          <p:cNvSpPr>
            <a:spLocks noGrp="1"/>
          </p:cNvSpPr>
          <p:nvPr>
            <p:ph type="ctrTitle" hasCustomPrompt="1"/>
          </p:nvPr>
        </p:nvSpPr>
        <p:spPr>
          <a:xfrm>
            <a:off x="505138" y="546570"/>
            <a:ext cx="10796493" cy="504000"/>
          </a:xfrm>
          <a:prstGeom prst="rect">
            <a:avLst/>
          </a:prstGeom>
        </p:spPr>
        <p:txBody>
          <a:bodyPr anchor="b"/>
          <a:lstStyle>
            <a:lvl1pPr algn="l">
              <a:defRPr sz="26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2569041704"/>
      </p:ext>
    </p:extLst>
  </p:cSld>
  <p:clrMapOvr>
    <a:masterClrMapping/>
  </p:clrMapOvr>
  <p:extLst>
    <p:ext uri="{DCECCB84-F9BA-43D5-87BE-67443E8EF086}">
      <p15:sldGuideLst xmlns:p15="http://schemas.microsoft.com/office/powerpoint/2012/main">
        <p15:guide id="1" pos="301" userDrawn="1">
          <p15:clr>
            <a:srgbClr val="FBAE40"/>
          </p15:clr>
        </p15:guide>
        <p15:guide id="2" pos="393" userDrawn="1">
          <p15:clr>
            <a:srgbClr val="FBAE40"/>
          </p15:clr>
        </p15:guide>
        <p15:guide id="3" orient="horz" pos="2523" userDrawn="1">
          <p15:clr>
            <a:srgbClr val="FBAE40"/>
          </p15:clr>
        </p15:guide>
        <p15:guide id="4" orient="horz" pos="1117" userDrawn="1">
          <p15:clr>
            <a:srgbClr val="FBAE40"/>
          </p15:clr>
        </p15:guide>
        <p15:guide id="5" orient="horz" pos="3974" userDrawn="1">
          <p15:clr>
            <a:srgbClr val="FBAE40"/>
          </p15:clr>
        </p15:guide>
        <p15:guide id="6" pos="71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V template">
    <p:spTree>
      <p:nvGrpSpPr>
        <p:cNvPr id="1" name=""/>
        <p:cNvGrpSpPr/>
        <p:nvPr/>
      </p:nvGrpSpPr>
      <p:grpSpPr>
        <a:xfrm>
          <a:off x="0" y="0"/>
          <a:ext cx="0" cy="0"/>
          <a:chOff x="0" y="0"/>
          <a:chExt cx="0" cy="0"/>
        </a:xfrm>
      </p:grpSpPr>
      <p:sp>
        <p:nvSpPr>
          <p:cNvPr id="12" name="Inhaltsplatzhalter 8">
            <a:extLst>
              <a:ext uri="{FF2B5EF4-FFF2-40B4-BE49-F238E27FC236}">
                <a16:creationId xmlns:a16="http://schemas.microsoft.com/office/drawing/2014/main" id="{FF17EC8E-5869-4FF6-AAF1-405E4FF04D38}"/>
              </a:ext>
            </a:extLst>
          </p:cNvPr>
          <p:cNvSpPr>
            <a:spLocks noGrp="1"/>
          </p:cNvSpPr>
          <p:nvPr>
            <p:ph sz="quarter" idx="13" hasCustomPrompt="1"/>
          </p:nvPr>
        </p:nvSpPr>
        <p:spPr>
          <a:xfrm>
            <a:off x="508002" y="1254338"/>
            <a:ext cx="7073205"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marL="0" indent="0">
              <a:buFont typeface="Arial" panose="020B0604020202020204" pitchFamily="34" charset="0"/>
              <a:buNone/>
              <a:defRPr lang="de-DE" sz="1000" kern="1200" baseline="0" dirty="0" smtClean="0">
                <a:solidFill>
                  <a:schemeClr val="tx1"/>
                </a:solidFill>
                <a:latin typeface="Verdana" panose="020B0604030504040204" pitchFamily="34" charset="0"/>
                <a:ea typeface="Verdana" panose="020B0604030504040204" pitchFamily="34" charset="0"/>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en-GB" noProof="0"/>
              <a:t>Text</a:t>
            </a:r>
          </a:p>
        </p:txBody>
      </p:sp>
      <p:sp>
        <p:nvSpPr>
          <p:cNvPr id="3" name="Text Placeholder 2">
            <a:extLst>
              <a:ext uri="{FF2B5EF4-FFF2-40B4-BE49-F238E27FC236}">
                <a16:creationId xmlns:a16="http://schemas.microsoft.com/office/drawing/2014/main" id="{2A417607-ABBB-472C-9FDE-4E6381969C29}"/>
              </a:ext>
            </a:extLst>
          </p:cNvPr>
          <p:cNvSpPr>
            <a:spLocks noGrp="1"/>
          </p:cNvSpPr>
          <p:nvPr>
            <p:ph type="body" sz="quarter" idx="14" hasCustomPrompt="1"/>
          </p:nvPr>
        </p:nvSpPr>
        <p:spPr>
          <a:xfrm>
            <a:off x="8269319" y="1254339"/>
            <a:ext cx="1928283" cy="830263"/>
          </a:xfrm>
          <a:prstGeom prst="rect">
            <a:avLst/>
          </a:prstGeom>
        </p:spPr>
        <p:txBody>
          <a:bodyPr/>
          <a:lstStyle>
            <a:lvl1pPr marL="0" indent="0">
              <a:buNone/>
              <a:defRPr sz="900">
                <a:solidFill>
                  <a:schemeClr val="tx1"/>
                </a:solidFill>
                <a:latin typeface="Verdana" panose="020B0604030504040204" pitchFamily="34" charset="0"/>
                <a:ea typeface="Verdana" panose="020B0604030504040204" pitchFamily="34" charset="0"/>
              </a:defRPr>
            </a:lvl1pPr>
          </a:lstStyle>
          <a:p>
            <a:pPr lvl="0"/>
            <a:r>
              <a:rPr lang="en-GB" noProof="0"/>
              <a:t>Name</a:t>
            </a:r>
          </a:p>
          <a:p>
            <a:pPr lvl="0"/>
            <a:r>
              <a:rPr lang="en-GB" noProof="0"/>
              <a:t>Position</a:t>
            </a:r>
          </a:p>
          <a:p>
            <a:pPr lvl="0"/>
            <a:endParaRPr lang="en-GB" noProof="0"/>
          </a:p>
          <a:p>
            <a:pPr lvl="0"/>
            <a:r>
              <a:rPr lang="en-GB" noProof="0"/>
              <a:t>T:</a:t>
            </a:r>
          </a:p>
          <a:p>
            <a:pPr lvl="0"/>
            <a:r>
              <a:rPr lang="en-GB" noProof="0"/>
              <a:t>E:</a:t>
            </a:r>
          </a:p>
        </p:txBody>
      </p:sp>
      <p:sp>
        <p:nvSpPr>
          <p:cNvPr id="16" name="Picture Placeholder 15">
            <a:extLst>
              <a:ext uri="{FF2B5EF4-FFF2-40B4-BE49-F238E27FC236}">
                <a16:creationId xmlns:a16="http://schemas.microsoft.com/office/drawing/2014/main" id="{24765B4D-19D5-4ED1-8F1C-3591B8D96BEB}"/>
              </a:ext>
            </a:extLst>
          </p:cNvPr>
          <p:cNvSpPr>
            <a:spLocks noGrp="1"/>
          </p:cNvSpPr>
          <p:nvPr>
            <p:ph type="pic" sz="quarter" idx="15" hasCustomPrompt="1"/>
          </p:nvPr>
        </p:nvSpPr>
        <p:spPr>
          <a:xfrm>
            <a:off x="10198101" y="1254788"/>
            <a:ext cx="1106395" cy="1112866"/>
          </a:xfrm>
          <a:prstGeom prst="rect">
            <a:avLst/>
          </a:prstGeom>
        </p:spPr>
        <p:txBody>
          <a:bodyPr/>
          <a:lstStyle>
            <a:lvl1pPr marL="0" indent="0">
              <a:buNone/>
              <a:defRPr sz="900">
                <a:solidFill>
                  <a:schemeClr val="tx1"/>
                </a:solidFill>
                <a:latin typeface="+mj-lt"/>
              </a:defRPr>
            </a:lvl1pPr>
          </a:lstStyle>
          <a:p>
            <a:r>
              <a:rPr lang="de-DE" dirty="0" err="1"/>
              <a:t>Photo</a:t>
            </a:r>
            <a:endParaRPr lang="de-AT" dirty="0"/>
          </a:p>
        </p:txBody>
      </p:sp>
      <p:pic>
        <p:nvPicPr>
          <p:cNvPr id="17" name="Picture 2" descr="C:\Users\Gajic\Desktop\quoatation_signs_lindingerv2.png">
            <a:extLst>
              <a:ext uri="{FF2B5EF4-FFF2-40B4-BE49-F238E27FC236}">
                <a16:creationId xmlns:a16="http://schemas.microsoft.com/office/drawing/2014/main" id="{C89FC3CE-CD17-42EB-B710-043C5931F63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9591" b="80326"/>
          <a:stretch/>
        </p:blipFill>
        <p:spPr bwMode="auto">
          <a:xfrm>
            <a:off x="8394470" y="2820010"/>
            <a:ext cx="275049" cy="3333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9BE5BFFD-2B35-4142-95AC-6F56F3C5EA8B}"/>
              </a:ext>
            </a:extLst>
          </p:cNvPr>
          <p:cNvSpPr>
            <a:spLocks noGrp="1"/>
          </p:cNvSpPr>
          <p:nvPr>
            <p:ph type="body" sz="quarter" idx="16" hasCustomPrompt="1"/>
          </p:nvPr>
        </p:nvSpPr>
        <p:spPr>
          <a:xfrm>
            <a:off x="8269319" y="3266151"/>
            <a:ext cx="3035800" cy="838200"/>
          </a:xfrm>
          <a:prstGeom prst="rect">
            <a:avLst/>
          </a:prstGeom>
        </p:spPr>
        <p:txBody>
          <a:bodyPr/>
          <a:lstStyle>
            <a:lvl1pPr marL="0" indent="0">
              <a:buNone/>
              <a:defRPr sz="1200" i="1">
                <a:solidFill>
                  <a:schemeClr val="tx1"/>
                </a:solidFill>
                <a:latin typeface="Verdana" panose="020B0604030504040204" pitchFamily="34" charset="0"/>
                <a:ea typeface="Verdana" panose="020B0604030504040204" pitchFamily="34" charset="0"/>
              </a:defRPr>
            </a:lvl1pPr>
            <a:lvl2pPr marL="457200" indent="0">
              <a:buNone/>
              <a:defRPr sz="1200">
                <a:latin typeface="+mj-lt"/>
              </a:defRPr>
            </a:lvl2pPr>
            <a:lvl3pPr marL="914400" indent="0">
              <a:buNone/>
              <a:defRPr sz="1200">
                <a:latin typeface="+mj-lt"/>
              </a:defRPr>
            </a:lvl3pPr>
            <a:lvl4pPr marL="1371600" indent="0">
              <a:buNone/>
              <a:defRPr sz="1200">
                <a:latin typeface="+mj-lt"/>
              </a:defRPr>
            </a:lvl4pPr>
            <a:lvl5pPr marL="1828800" indent="0">
              <a:buNone/>
              <a:defRPr sz="1200">
                <a:latin typeface="+mj-lt"/>
              </a:defRPr>
            </a:lvl5pPr>
          </a:lstStyle>
          <a:p>
            <a:pPr lvl="0"/>
            <a:r>
              <a:rPr lang="en-GB" noProof="0"/>
              <a:t>Quote</a:t>
            </a:r>
          </a:p>
        </p:txBody>
      </p:sp>
      <p:sp>
        <p:nvSpPr>
          <p:cNvPr id="13" name="Rechteck 1">
            <a:extLst>
              <a:ext uri="{FF2B5EF4-FFF2-40B4-BE49-F238E27FC236}">
                <a16:creationId xmlns:a16="http://schemas.microsoft.com/office/drawing/2014/main" id="{B2253462-1EE6-4E77-9BC3-337D9962B3BB}"/>
              </a:ext>
            </a:extLst>
          </p:cNvPr>
          <p:cNvSpPr/>
          <p:nvPr userDrawn="1"/>
        </p:nvSpPr>
        <p:spPr>
          <a:xfrm>
            <a:off x="11432728" y="6320686"/>
            <a:ext cx="370614"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‹Nr.›</a:t>
            </a:fld>
            <a:endParaRPr lang="de-AT" sz="800" dirty="0">
              <a:solidFill>
                <a:schemeClr val="accent2"/>
              </a:solidFill>
            </a:endParaRPr>
          </a:p>
        </p:txBody>
      </p:sp>
      <p:pic>
        <p:nvPicPr>
          <p:cNvPr id="18" name="Grafik 6" descr="schoenherr-logo-grey-CMYK.gif">
            <a:extLst>
              <a:ext uri="{FF2B5EF4-FFF2-40B4-BE49-F238E27FC236}">
                <a16:creationId xmlns:a16="http://schemas.microsoft.com/office/drawing/2014/main" id="{94A196B3-0589-48E8-8B71-A5F240FC4666}"/>
              </a:ext>
            </a:extLst>
          </p:cNvPr>
          <p:cNvPicPr>
            <a:picLocks noChangeAspect="1"/>
          </p:cNvPicPr>
          <p:nvPr userDrawn="1"/>
        </p:nvPicPr>
        <p:blipFill>
          <a:blip r:embed="rId3" cstate="print"/>
          <a:stretch>
            <a:fillRect/>
          </a:stretch>
        </p:blipFill>
        <p:spPr>
          <a:xfrm>
            <a:off x="5198400" y="6346800"/>
            <a:ext cx="1776000" cy="190516"/>
          </a:xfrm>
          <a:prstGeom prst="rect">
            <a:avLst/>
          </a:prstGeom>
        </p:spPr>
      </p:pic>
      <p:sp>
        <p:nvSpPr>
          <p:cNvPr id="19" name="Textfeld 5">
            <a:extLst>
              <a:ext uri="{FF2B5EF4-FFF2-40B4-BE49-F238E27FC236}">
                <a16:creationId xmlns:a16="http://schemas.microsoft.com/office/drawing/2014/main" id="{BF26F696-C633-446C-923B-FAB1428C1415}"/>
              </a:ext>
            </a:extLst>
          </p:cNvPr>
          <p:cNvSpPr txBox="1"/>
          <p:nvPr userDrawn="1"/>
        </p:nvSpPr>
        <p:spPr>
          <a:xfrm>
            <a:off x="508001" y="6346800"/>
            <a:ext cx="2688299" cy="215444"/>
          </a:xfrm>
          <a:prstGeom prst="rect">
            <a:avLst/>
          </a:prstGeom>
          <a:noFill/>
        </p:spPr>
        <p:txBody>
          <a:bodyPr wrap="square" rtlCol="0">
            <a:spAutoFit/>
          </a:bodyPr>
          <a:lstStyle/>
          <a:p>
            <a:r>
              <a:rPr lang="en-GB" sz="800" noProof="0">
                <a:latin typeface="Century Gothic" pitchFamily="34" charset="0"/>
              </a:rPr>
              <a:t>© Schoenherr 2022</a:t>
            </a:r>
          </a:p>
        </p:txBody>
      </p:sp>
      <p:grpSp>
        <p:nvGrpSpPr>
          <p:cNvPr id="21" name="Group 20">
            <a:extLst>
              <a:ext uri="{FF2B5EF4-FFF2-40B4-BE49-F238E27FC236}">
                <a16:creationId xmlns:a16="http://schemas.microsoft.com/office/drawing/2014/main" id="{1552F669-7BB9-404F-A48C-4C51A2BB9BB1}"/>
              </a:ext>
            </a:extLst>
          </p:cNvPr>
          <p:cNvGrpSpPr/>
          <p:nvPr userDrawn="1"/>
        </p:nvGrpSpPr>
        <p:grpSpPr>
          <a:xfrm>
            <a:off x="564901" y="979096"/>
            <a:ext cx="11078883" cy="144000"/>
            <a:chOff x="423676" y="979096"/>
            <a:chExt cx="8309162" cy="144000"/>
          </a:xfrm>
        </p:grpSpPr>
        <p:cxnSp>
          <p:nvCxnSpPr>
            <p:cNvPr id="22" name="Straight Connector 21">
              <a:extLst>
                <a:ext uri="{FF2B5EF4-FFF2-40B4-BE49-F238E27FC236}">
                  <a16:creationId xmlns:a16="http://schemas.microsoft.com/office/drawing/2014/main" id="{F67EF9A6-D1B8-411E-902E-2B92142E9269}"/>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7C9F3F45-E616-4A5F-A675-7E1851016C92}"/>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5" name="Titel 1">
            <a:extLst>
              <a:ext uri="{FF2B5EF4-FFF2-40B4-BE49-F238E27FC236}">
                <a16:creationId xmlns:a16="http://schemas.microsoft.com/office/drawing/2014/main" id="{7A0F64BB-C315-40E5-BA2D-20E131924399}"/>
              </a:ext>
            </a:extLst>
          </p:cNvPr>
          <p:cNvSpPr>
            <a:spLocks noGrp="1"/>
          </p:cNvSpPr>
          <p:nvPr>
            <p:ph type="ctrTitle" hasCustomPrompt="1"/>
          </p:nvPr>
        </p:nvSpPr>
        <p:spPr>
          <a:xfrm>
            <a:off x="505138" y="546570"/>
            <a:ext cx="10796493" cy="504000"/>
          </a:xfrm>
          <a:prstGeom prst="rect">
            <a:avLst/>
          </a:prstGeom>
        </p:spPr>
        <p:txBody>
          <a:bodyPr anchor="b"/>
          <a:lstStyle>
            <a:lvl1pPr algn="l">
              <a:defRPr sz="26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182553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ffice">
    <p:spTree>
      <p:nvGrpSpPr>
        <p:cNvPr id="1" name=""/>
        <p:cNvGrpSpPr/>
        <p:nvPr/>
      </p:nvGrpSpPr>
      <p:grpSpPr>
        <a:xfrm>
          <a:off x="0" y="0"/>
          <a:ext cx="0" cy="0"/>
          <a:chOff x="0" y="0"/>
          <a:chExt cx="0" cy="0"/>
        </a:xfrm>
      </p:grpSpPr>
      <p:pic>
        <p:nvPicPr>
          <p:cNvPr id="10" name="Picture 2" descr="C:\Users\Gajic\Desktop\quoatation_signs_lindingerv2.png">
            <a:extLst>
              <a:ext uri="{FF2B5EF4-FFF2-40B4-BE49-F238E27FC236}">
                <a16:creationId xmlns:a16="http://schemas.microsoft.com/office/drawing/2014/main" id="{388518F0-45A8-4024-9DAD-1EE27F3AA6F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9591" b="80326"/>
          <a:stretch/>
        </p:blipFill>
        <p:spPr bwMode="auto">
          <a:xfrm>
            <a:off x="627300" y="3495344"/>
            <a:ext cx="275049" cy="3333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170C88D6-3616-4804-994B-A520603C9990}"/>
              </a:ext>
            </a:extLst>
          </p:cNvPr>
          <p:cNvSpPr>
            <a:spLocks noGrp="1"/>
          </p:cNvSpPr>
          <p:nvPr>
            <p:ph type="body" sz="quarter" idx="16" hasCustomPrompt="1"/>
          </p:nvPr>
        </p:nvSpPr>
        <p:spPr>
          <a:xfrm>
            <a:off x="508001" y="3941486"/>
            <a:ext cx="3055347" cy="838200"/>
          </a:xfrm>
          <a:prstGeom prst="rect">
            <a:avLst/>
          </a:prstGeom>
        </p:spPr>
        <p:txBody>
          <a:bodyPr/>
          <a:lstStyle>
            <a:lvl1pPr marL="0" indent="0">
              <a:buNone/>
              <a:defRPr sz="1200" i="1">
                <a:solidFill>
                  <a:schemeClr val="tx1"/>
                </a:solidFill>
                <a:latin typeface="Verdana" panose="020B0604030504040204" pitchFamily="34" charset="0"/>
                <a:ea typeface="Verdana" panose="020B0604030504040204" pitchFamily="34" charset="0"/>
              </a:defRPr>
            </a:lvl1pPr>
            <a:lvl2pPr marL="457200" indent="0">
              <a:buNone/>
              <a:defRPr sz="1200">
                <a:latin typeface="+mj-lt"/>
              </a:defRPr>
            </a:lvl2pPr>
            <a:lvl3pPr marL="914400" indent="0">
              <a:buNone/>
              <a:defRPr sz="1200">
                <a:latin typeface="+mj-lt"/>
              </a:defRPr>
            </a:lvl3pPr>
            <a:lvl4pPr marL="1371600" indent="0">
              <a:buNone/>
              <a:defRPr sz="1200">
                <a:latin typeface="+mj-lt"/>
              </a:defRPr>
            </a:lvl4pPr>
            <a:lvl5pPr marL="1828800" indent="0">
              <a:buNone/>
              <a:defRPr sz="1200">
                <a:latin typeface="+mj-lt"/>
              </a:defRPr>
            </a:lvl5pPr>
          </a:lstStyle>
          <a:p>
            <a:pPr lvl="0"/>
            <a:r>
              <a:rPr lang="en-GB" noProof="0"/>
              <a:t>Quote</a:t>
            </a:r>
          </a:p>
        </p:txBody>
      </p:sp>
      <p:sp>
        <p:nvSpPr>
          <p:cNvPr id="14" name="Picture Placeholder 13">
            <a:extLst>
              <a:ext uri="{FF2B5EF4-FFF2-40B4-BE49-F238E27FC236}">
                <a16:creationId xmlns:a16="http://schemas.microsoft.com/office/drawing/2014/main" id="{C8924C5F-9D33-4652-870B-84F78EC94F38}"/>
              </a:ext>
            </a:extLst>
          </p:cNvPr>
          <p:cNvSpPr>
            <a:spLocks noGrp="1"/>
          </p:cNvSpPr>
          <p:nvPr>
            <p:ph type="pic" sz="quarter" idx="17" hasCustomPrompt="1"/>
          </p:nvPr>
        </p:nvSpPr>
        <p:spPr>
          <a:xfrm>
            <a:off x="4798485" y="1793888"/>
            <a:ext cx="7393516" cy="4089400"/>
          </a:xfrm>
          <a:prstGeom prst="rect">
            <a:avLst/>
          </a:prstGeom>
        </p:spPr>
        <p:txBody>
          <a:bodyPr/>
          <a:lstStyle>
            <a:lvl1pPr marL="0" indent="0">
              <a:buNone/>
              <a:defRPr>
                <a:solidFill>
                  <a:schemeClr val="tx1"/>
                </a:solidFill>
                <a:latin typeface="+mj-lt"/>
              </a:defRPr>
            </a:lvl1pPr>
          </a:lstStyle>
          <a:p>
            <a:r>
              <a:rPr lang="de-DE" dirty="0" err="1"/>
              <a:t>map</a:t>
            </a:r>
            <a:endParaRPr lang="de-AT" dirty="0"/>
          </a:p>
        </p:txBody>
      </p:sp>
      <p:sp>
        <p:nvSpPr>
          <p:cNvPr id="7" name="Inhaltsplatzhalter 8">
            <a:extLst>
              <a:ext uri="{FF2B5EF4-FFF2-40B4-BE49-F238E27FC236}">
                <a16:creationId xmlns:a16="http://schemas.microsoft.com/office/drawing/2014/main" id="{4B136844-3DC0-49BB-942F-827E62721656}"/>
              </a:ext>
            </a:extLst>
          </p:cNvPr>
          <p:cNvSpPr>
            <a:spLocks noGrp="1"/>
          </p:cNvSpPr>
          <p:nvPr>
            <p:ph sz="quarter" idx="13" hasCustomPrompt="1"/>
          </p:nvPr>
        </p:nvSpPr>
        <p:spPr>
          <a:xfrm>
            <a:off x="508002" y="1378091"/>
            <a:ext cx="7073205" cy="1853149"/>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marL="0" indent="0">
              <a:buFont typeface="Arial" panose="020B0604020202020204" pitchFamily="34" charset="0"/>
              <a:buNone/>
              <a:defRPr lang="de-DE" sz="1200" kern="1200" baseline="0" dirty="0" smtClean="0">
                <a:solidFill>
                  <a:schemeClr val="tx1"/>
                </a:solidFill>
                <a:latin typeface="Verdana" panose="020B0604030504040204" pitchFamily="34" charset="0"/>
                <a:ea typeface="Verdana" panose="020B0604030504040204" pitchFamily="34" charset="0"/>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en-GB" noProof="0"/>
              <a:t>Text</a:t>
            </a:r>
          </a:p>
        </p:txBody>
      </p:sp>
      <p:sp>
        <p:nvSpPr>
          <p:cNvPr id="13" name="Rechteck 1">
            <a:extLst>
              <a:ext uri="{FF2B5EF4-FFF2-40B4-BE49-F238E27FC236}">
                <a16:creationId xmlns:a16="http://schemas.microsoft.com/office/drawing/2014/main" id="{75B47967-0875-43DB-ADDE-BF68CA3A5FC8}"/>
              </a:ext>
            </a:extLst>
          </p:cNvPr>
          <p:cNvSpPr/>
          <p:nvPr userDrawn="1"/>
        </p:nvSpPr>
        <p:spPr>
          <a:xfrm>
            <a:off x="11432728" y="6320686"/>
            <a:ext cx="370614"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‹Nr.›</a:t>
            </a:fld>
            <a:endParaRPr lang="de-AT" sz="800" dirty="0">
              <a:solidFill>
                <a:schemeClr val="accent2"/>
              </a:solidFill>
            </a:endParaRPr>
          </a:p>
        </p:txBody>
      </p:sp>
      <p:pic>
        <p:nvPicPr>
          <p:cNvPr id="18" name="Grafik 6" descr="schoenherr-logo-grey-CMYK.gif">
            <a:extLst>
              <a:ext uri="{FF2B5EF4-FFF2-40B4-BE49-F238E27FC236}">
                <a16:creationId xmlns:a16="http://schemas.microsoft.com/office/drawing/2014/main" id="{5B650C86-9FC6-426A-9040-E77BDF134D6F}"/>
              </a:ext>
            </a:extLst>
          </p:cNvPr>
          <p:cNvPicPr>
            <a:picLocks noChangeAspect="1"/>
          </p:cNvPicPr>
          <p:nvPr userDrawn="1"/>
        </p:nvPicPr>
        <p:blipFill>
          <a:blip r:embed="rId3" cstate="print"/>
          <a:stretch>
            <a:fillRect/>
          </a:stretch>
        </p:blipFill>
        <p:spPr>
          <a:xfrm>
            <a:off x="5198400" y="6345614"/>
            <a:ext cx="1776000" cy="190516"/>
          </a:xfrm>
          <a:prstGeom prst="rect">
            <a:avLst/>
          </a:prstGeom>
        </p:spPr>
      </p:pic>
      <p:sp>
        <p:nvSpPr>
          <p:cNvPr id="19" name="Textfeld 5">
            <a:extLst>
              <a:ext uri="{FF2B5EF4-FFF2-40B4-BE49-F238E27FC236}">
                <a16:creationId xmlns:a16="http://schemas.microsoft.com/office/drawing/2014/main" id="{9DA34BCE-D5E6-4CFC-9DB7-6507963610B0}"/>
              </a:ext>
            </a:extLst>
          </p:cNvPr>
          <p:cNvSpPr txBox="1"/>
          <p:nvPr userDrawn="1"/>
        </p:nvSpPr>
        <p:spPr>
          <a:xfrm>
            <a:off x="508001" y="6345614"/>
            <a:ext cx="2688299"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grpSp>
        <p:nvGrpSpPr>
          <p:cNvPr id="12" name="Group 11">
            <a:extLst>
              <a:ext uri="{FF2B5EF4-FFF2-40B4-BE49-F238E27FC236}">
                <a16:creationId xmlns:a16="http://schemas.microsoft.com/office/drawing/2014/main" id="{C180CEB0-A479-4799-B4DE-7905C397EF40}"/>
              </a:ext>
            </a:extLst>
          </p:cNvPr>
          <p:cNvGrpSpPr/>
          <p:nvPr userDrawn="1"/>
        </p:nvGrpSpPr>
        <p:grpSpPr>
          <a:xfrm>
            <a:off x="564901" y="979096"/>
            <a:ext cx="11078883" cy="144000"/>
            <a:chOff x="423676" y="979096"/>
            <a:chExt cx="8309162" cy="144000"/>
          </a:xfrm>
        </p:grpSpPr>
        <p:cxnSp>
          <p:nvCxnSpPr>
            <p:cNvPr id="15" name="Straight Connector 14">
              <a:extLst>
                <a:ext uri="{FF2B5EF4-FFF2-40B4-BE49-F238E27FC236}">
                  <a16:creationId xmlns:a16="http://schemas.microsoft.com/office/drawing/2014/main" id="{FCDCFC63-B8B8-411F-8165-092CBE47ED32}"/>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50075C4-DC8C-463A-912F-E78AA0557AA6}"/>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0" name="Titel 1">
            <a:extLst>
              <a:ext uri="{FF2B5EF4-FFF2-40B4-BE49-F238E27FC236}">
                <a16:creationId xmlns:a16="http://schemas.microsoft.com/office/drawing/2014/main" id="{3C5A223A-578A-4632-B43D-28339E3C34D3}"/>
              </a:ext>
            </a:extLst>
          </p:cNvPr>
          <p:cNvSpPr>
            <a:spLocks noGrp="1"/>
          </p:cNvSpPr>
          <p:nvPr>
            <p:ph type="ctrTitle" hasCustomPrompt="1"/>
          </p:nvPr>
        </p:nvSpPr>
        <p:spPr>
          <a:xfrm>
            <a:off x="505138" y="546570"/>
            <a:ext cx="10796493" cy="504000"/>
          </a:xfrm>
          <a:prstGeom prst="rect">
            <a:avLst/>
          </a:prstGeom>
        </p:spPr>
        <p:txBody>
          <a:bodyPr anchor="b"/>
          <a:lstStyle>
            <a:lvl1pPr algn="l">
              <a:defRPr sz="26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104179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2" name="Inhaltsplatzhalter 21"/>
          <p:cNvSpPr>
            <a:spLocks noGrp="1"/>
          </p:cNvSpPr>
          <p:nvPr>
            <p:ph sz="quarter" idx="16" hasCustomPrompt="1"/>
          </p:nvPr>
        </p:nvSpPr>
        <p:spPr>
          <a:xfrm>
            <a:off x="2448001" y="1643017"/>
            <a:ext cx="8856495" cy="4413469"/>
          </a:xfrm>
          <a:prstGeom prst="rect">
            <a:avLst/>
          </a:prstGeom>
        </p:spPr>
        <p:txBody>
          <a:bodyPr/>
          <a:lstStyle>
            <a:lvl1pPr marL="0" indent="0">
              <a:buNone/>
              <a:defRPr sz="1600">
                <a:solidFill>
                  <a:schemeClr val="tx1"/>
                </a:solidFill>
                <a:latin typeface="Verdana" panose="020B0604030504040204" pitchFamily="34" charset="0"/>
                <a:ea typeface="Verdana" panose="020B0604030504040204" pitchFamily="34" charset="0"/>
              </a:defRPr>
            </a:lvl1pPr>
          </a:lstStyle>
          <a:p>
            <a:pPr lvl="0"/>
            <a:r>
              <a:rPr lang="en-GB" noProof="0"/>
              <a:t>contact data</a:t>
            </a:r>
          </a:p>
        </p:txBody>
      </p:sp>
      <p:sp>
        <p:nvSpPr>
          <p:cNvPr id="5" name="Bildplatzhalter 4"/>
          <p:cNvSpPr>
            <a:spLocks noGrp="1"/>
          </p:cNvSpPr>
          <p:nvPr>
            <p:ph type="pic" sz="quarter" idx="17" hasCustomPrompt="1"/>
          </p:nvPr>
        </p:nvSpPr>
        <p:spPr>
          <a:xfrm>
            <a:off x="0" y="1283016"/>
            <a:ext cx="2447595" cy="5574985"/>
          </a:xfrm>
          <a:prstGeom prst="rect">
            <a:avLst/>
          </a:prstGeom>
        </p:spPr>
        <p:txBody>
          <a:bodyPr/>
          <a:lstStyle>
            <a:lvl1pPr marL="0" indent="0">
              <a:buNone/>
              <a:defRPr sz="1600" baseline="0">
                <a:solidFill>
                  <a:schemeClr val="tx1"/>
                </a:solidFill>
                <a:latin typeface="Century Gothic" panose="020B0502020202020204" pitchFamily="34" charset="0"/>
              </a:defRPr>
            </a:lvl1pPr>
          </a:lstStyle>
          <a:p>
            <a:r>
              <a:rPr lang="de-AT" dirty="0" err="1"/>
              <a:t>add</a:t>
            </a:r>
            <a:r>
              <a:rPr lang="de-AT" dirty="0"/>
              <a:t> </a:t>
            </a:r>
            <a:r>
              <a:rPr lang="de-AT" dirty="0" err="1"/>
              <a:t>picture</a:t>
            </a:r>
            <a:r>
              <a:rPr lang="de-AT" dirty="0"/>
              <a:t> </a:t>
            </a:r>
            <a:r>
              <a:rPr lang="de-AT" dirty="0" err="1"/>
              <a:t>here</a:t>
            </a:r>
            <a:endParaRPr lang="de-AT" dirty="0"/>
          </a:p>
        </p:txBody>
      </p:sp>
      <p:sp>
        <p:nvSpPr>
          <p:cNvPr id="9" name="Rechteck 1">
            <a:extLst>
              <a:ext uri="{FF2B5EF4-FFF2-40B4-BE49-F238E27FC236}">
                <a16:creationId xmlns:a16="http://schemas.microsoft.com/office/drawing/2014/main" id="{73FD6268-3C94-40E8-BCC0-2ADAB057FB74}"/>
              </a:ext>
            </a:extLst>
          </p:cNvPr>
          <p:cNvSpPr/>
          <p:nvPr userDrawn="1"/>
        </p:nvSpPr>
        <p:spPr>
          <a:xfrm>
            <a:off x="11432728" y="6320686"/>
            <a:ext cx="370614"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‹Nr.›</a:t>
            </a:fld>
            <a:endParaRPr lang="de-AT" sz="800" dirty="0">
              <a:solidFill>
                <a:schemeClr val="accent2"/>
              </a:solidFill>
            </a:endParaRPr>
          </a:p>
        </p:txBody>
      </p:sp>
      <p:pic>
        <p:nvPicPr>
          <p:cNvPr id="11" name="Grafik 6" descr="schoenherr-logo-grey-CMYK.gif">
            <a:extLst>
              <a:ext uri="{FF2B5EF4-FFF2-40B4-BE49-F238E27FC236}">
                <a16:creationId xmlns:a16="http://schemas.microsoft.com/office/drawing/2014/main" id="{47B73A0A-DA4B-4E9B-A64B-4B2C465A9238}"/>
              </a:ext>
            </a:extLst>
          </p:cNvPr>
          <p:cNvPicPr>
            <a:picLocks noChangeAspect="1"/>
          </p:cNvPicPr>
          <p:nvPr userDrawn="1"/>
        </p:nvPicPr>
        <p:blipFill>
          <a:blip r:embed="rId2" cstate="print"/>
          <a:stretch>
            <a:fillRect/>
          </a:stretch>
        </p:blipFill>
        <p:spPr>
          <a:xfrm>
            <a:off x="5198400" y="6345614"/>
            <a:ext cx="1776000" cy="190516"/>
          </a:xfrm>
          <a:prstGeom prst="rect">
            <a:avLst/>
          </a:prstGeom>
        </p:spPr>
      </p:pic>
      <p:grpSp>
        <p:nvGrpSpPr>
          <p:cNvPr id="10" name="Group 9">
            <a:extLst>
              <a:ext uri="{FF2B5EF4-FFF2-40B4-BE49-F238E27FC236}">
                <a16:creationId xmlns:a16="http://schemas.microsoft.com/office/drawing/2014/main" id="{752E5046-6615-4962-BBC9-2BB91C0E53D3}"/>
              </a:ext>
            </a:extLst>
          </p:cNvPr>
          <p:cNvGrpSpPr/>
          <p:nvPr userDrawn="1"/>
        </p:nvGrpSpPr>
        <p:grpSpPr>
          <a:xfrm>
            <a:off x="564901" y="979096"/>
            <a:ext cx="11078883" cy="144000"/>
            <a:chOff x="423676" y="979096"/>
            <a:chExt cx="8309162" cy="144000"/>
          </a:xfrm>
        </p:grpSpPr>
        <p:cxnSp>
          <p:nvCxnSpPr>
            <p:cNvPr id="12" name="Straight Connector 11">
              <a:extLst>
                <a:ext uri="{FF2B5EF4-FFF2-40B4-BE49-F238E27FC236}">
                  <a16:creationId xmlns:a16="http://schemas.microsoft.com/office/drawing/2014/main" id="{B0A2F7A7-0B19-4C6F-8D76-CB019A48AC8D}"/>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174502B-5FE5-4E76-BB66-7DE1BB16D023}"/>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el 1">
            <a:extLst>
              <a:ext uri="{FF2B5EF4-FFF2-40B4-BE49-F238E27FC236}">
                <a16:creationId xmlns:a16="http://schemas.microsoft.com/office/drawing/2014/main" id="{FA59167D-4963-4578-A302-4EF1C6F7008F}"/>
              </a:ext>
            </a:extLst>
          </p:cNvPr>
          <p:cNvSpPr>
            <a:spLocks noGrp="1"/>
          </p:cNvSpPr>
          <p:nvPr>
            <p:ph type="ctrTitle" hasCustomPrompt="1"/>
          </p:nvPr>
        </p:nvSpPr>
        <p:spPr>
          <a:xfrm>
            <a:off x="505138" y="546570"/>
            <a:ext cx="10796493" cy="504000"/>
          </a:xfrm>
          <a:prstGeom prst="rect">
            <a:avLst/>
          </a:prstGeom>
        </p:spPr>
        <p:txBody>
          <a:bodyPr anchor="b"/>
          <a:lstStyle>
            <a:lvl1pPr algn="l">
              <a:defRPr sz="26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28013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5" name="Rechteck 1">
            <a:extLst>
              <a:ext uri="{FF2B5EF4-FFF2-40B4-BE49-F238E27FC236}">
                <a16:creationId xmlns:a16="http://schemas.microsoft.com/office/drawing/2014/main" id="{E9512794-7EA1-44DA-835D-4207F80F6D23}"/>
              </a:ext>
            </a:extLst>
          </p:cNvPr>
          <p:cNvSpPr/>
          <p:nvPr userDrawn="1"/>
        </p:nvSpPr>
        <p:spPr>
          <a:xfrm>
            <a:off x="11432728" y="6320686"/>
            <a:ext cx="370614"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‹Nr.›</a:t>
            </a:fld>
            <a:endParaRPr lang="de-AT" sz="800" dirty="0">
              <a:solidFill>
                <a:schemeClr val="accent2"/>
              </a:solidFill>
            </a:endParaRPr>
          </a:p>
        </p:txBody>
      </p:sp>
      <p:pic>
        <p:nvPicPr>
          <p:cNvPr id="6" name="Grafik 6" descr="schoenherr-logo-grey-CMYK.gif">
            <a:extLst>
              <a:ext uri="{FF2B5EF4-FFF2-40B4-BE49-F238E27FC236}">
                <a16:creationId xmlns:a16="http://schemas.microsoft.com/office/drawing/2014/main" id="{E93C1F87-8857-4656-AFDF-BD78D0A7D976}"/>
              </a:ext>
            </a:extLst>
          </p:cNvPr>
          <p:cNvPicPr>
            <a:picLocks noChangeAspect="1"/>
          </p:cNvPicPr>
          <p:nvPr userDrawn="1"/>
        </p:nvPicPr>
        <p:blipFill>
          <a:blip r:embed="rId2" cstate="print"/>
          <a:stretch>
            <a:fillRect/>
          </a:stretch>
        </p:blipFill>
        <p:spPr>
          <a:xfrm>
            <a:off x="5198400" y="6345614"/>
            <a:ext cx="1776000" cy="190516"/>
          </a:xfrm>
          <a:prstGeom prst="rect">
            <a:avLst/>
          </a:prstGeom>
        </p:spPr>
      </p:pic>
      <p:sp>
        <p:nvSpPr>
          <p:cNvPr id="7" name="Textfeld 5">
            <a:extLst>
              <a:ext uri="{FF2B5EF4-FFF2-40B4-BE49-F238E27FC236}">
                <a16:creationId xmlns:a16="http://schemas.microsoft.com/office/drawing/2014/main" id="{7CAC5299-46D9-4475-8787-F15B05AA3059}"/>
              </a:ext>
            </a:extLst>
          </p:cNvPr>
          <p:cNvSpPr txBox="1"/>
          <p:nvPr userDrawn="1"/>
        </p:nvSpPr>
        <p:spPr>
          <a:xfrm>
            <a:off x="508001" y="6345614"/>
            <a:ext cx="2688299"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sp>
        <p:nvSpPr>
          <p:cNvPr id="3" name="Picture Placeholder 2">
            <a:extLst>
              <a:ext uri="{FF2B5EF4-FFF2-40B4-BE49-F238E27FC236}">
                <a16:creationId xmlns:a16="http://schemas.microsoft.com/office/drawing/2014/main" id="{76EFB981-E403-4E3F-BE23-B0FA97EC3BDC}"/>
              </a:ext>
            </a:extLst>
          </p:cNvPr>
          <p:cNvSpPr>
            <a:spLocks noGrp="1"/>
          </p:cNvSpPr>
          <p:nvPr>
            <p:ph type="pic" sz="quarter" idx="10" hasCustomPrompt="1"/>
          </p:nvPr>
        </p:nvSpPr>
        <p:spPr>
          <a:xfrm>
            <a:off x="5321300" y="1135218"/>
            <a:ext cx="797448" cy="589151"/>
          </a:xfrm>
          <a:prstGeom prst="flowChartConnector">
            <a:avLst/>
          </a:prstGeom>
        </p:spPr>
        <p:txBody>
          <a:bodyPr/>
          <a:lstStyle>
            <a:lvl1pPr marL="0" indent="0">
              <a:buNone/>
              <a:defRPr sz="800"/>
            </a:lvl1pPr>
          </a:lstStyle>
          <a:p>
            <a:r>
              <a:rPr lang="de-DE" dirty="0" err="1"/>
              <a:t>image</a:t>
            </a:r>
            <a:endParaRPr lang="de-DE" dirty="0"/>
          </a:p>
        </p:txBody>
      </p:sp>
      <p:sp>
        <p:nvSpPr>
          <p:cNvPr id="10" name="Text Placeholder 9">
            <a:extLst>
              <a:ext uri="{FF2B5EF4-FFF2-40B4-BE49-F238E27FC236}">
                <a16:creationId xmlns:a16="http://schemas.microsoft.com/office/drawing/2014/main" id="{86922738-BC61-4E0F-A655-2F2953C716C2}"/>
              </a:ext>
            </a:extLst>
          </p:cNvPr>
          <p:cNvSpPr>
            <a:spLocks noGrp="1"/>
          </p:cNvSpPr>
          <p:nvPr>
            <p:ph type="body" sz="quarter" idx="11" hasCustomPrompt="1"/>
          </p:nvPr>
        </p:nvSpPr>
        <p:spPr>
          <a:xfrm>
            <a:off x="5321300" y="1751362"/>
            <a:ext cx="5496249" cy="188445"/>
          </a:xfrm>
          <a:prstGeom prst="rect">
            <a:avLst/>
          </a:prstGeom>
        </p:spPr>
        <p:txBody>
          <a:bodyPr/>
          <a:lstStyle>
            <a:lvl1pPr marL="0" indent="0">
              <a:buNone/>
              <a:defRPr sz="800"/>
            </a:lvl1pPr>
            <a:lvl2pPr>
              <a:defRPr sz="1000"/>
            </a:lvl2pPr>
            <a:lvl3pPr>
              <a:defRPr sz="1000"/>
            </a:lvl3pPr>
            <a:lvl4pPr>
              <a:defRPr sz="1000"/>
            </a:lvl4pPr>
            <a:lvl5pPr>
              <a:defRPr sz="1000"/>
            </a:lvl5pPr>
          </a:lstStyle>
          <a:p>
            <a:pPr lvl="0"/>
            <a:r>
              <a:rPr lang="en-GB" noProof="0"/>
              <a:t>First last name | Position | Practice</a:t>
            </a:r>
          </a:p>
        </p:txBody>
      </p:sp>
      <p:grpSp>
        <p:nvGrpSpPr>
          <p:cNvPr id="17" name="docshapegroup90">
            <a:extLst>
              <a:ext uri="{FF2B5EF4-FFF2-40B4-BE49-F238E27FC236}">
                <a16:creationId xmlns:a16="http://schemas.microsoft.com/office/drawing/2014/main" id="{88AA8F39-30DE-4B0E-9646-FC71729DCEE4}"/>
              </a:ext>
            </a:extLst>
          </p:cNvPr>
          <p:cNvGrpSpPr>
            <a:grpSpLocks/>
          </p:cNvGrpSpPr>
          <p:nvPr userDrawn="1"/>
        </p:nvGrpSpPr>
        <p:grpSpPr bwMode="auto">
          <a:xfrm>
            <a:off x="1" y="3654275"/>
            <a:ext cx="5828129" cy="329565"/>
            <a:chOff x="0" y="0"/>
            <a:chExt cx="7295" cy="519"/>
          </a:xfrm>
        </p:grpSpPr>
        <p:pic>
          <p:nvPicPr>
            <p:cNvPr id="18" name="docshape91">
              <a:extLst>
                <a:ext uri="{FF2B5EF4-FFF2-40B4-BE49-F238E27FC236}">
                  <a16:creationId xmlns:a16="http://schemas.microsoft.com/office/drawing/2014/main" id="{AAA65B8C-73FF-45CF-B891-3C6022CD140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5" y="0"/>
              <a:ext cx="51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docshape92">
              <a:extLst>
                <a:ext uri="{FF2B5EF4-FFF2-40B4-BE49-F238E27FC236}">
                  <a16:creationId xmlns:a16="http://schemas.microsoft.com/office/drawing/2014/main" id="{1C4E0D16-5E1D-4008-9C1A-6B064CE6C00F}"/>
                </a:ext>
              </a:extLst>
            </p:cNvPr>
            <p:cNvSpPr>
              <a:spLocks noChangeArrowheads="1"/>
            </p:cNvSpPr>
            <p:nvPr userDrawn="1"/>
          </p:nvSpPr>
          <p:spPr bwMode="auto">
            <a:xfrm>
              <a:off x="0" y="254"/>
              <a:ext cx="670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1800"/>
            </a:p>
          </p:txBody>
        </p:sp>
      </p:grpSp>
      <p:pic>
        <p:nvPicPr>
          <p:cNvPr id="22" name="image28.png">
            <a:extLst>
              <a:ext uri="{FF2B5EF4-FFF2-40B4-BE49-F238E27FC236}">
                <a16:creationId xmlns:a16="http://schemas.microsoft.com/office/drawing/2014/main" id="{6A999274-A059-4AE9-9ACE-1578EBA8F8CF}"/>
              </a:ext>
            </a:extLst>
          </p:cNvPr>
          <p:cNvPicPr/>
          <p:nvPr userDrawn="1"/>
        </p:nvPicPr>
        <p:blipFill>
          <a:blip r:embed="rId4" cstate="print"/>
          <a:stretch>
            <a:fillRect/>
          </a:stretch>
        </p:blipFill>
        <p:spPr>
          <a:xfrm>
            <a:off x="11432728" y="3716833"/>
            <a:ext cx="228600" cy="171450"/>
          </a:xfrm>
          <a:prstGeom prst="rect">
            <a:avLst/>
          </a:prstGeom>
        </p:spPr>
      </p:pic>
      <p:cxnSp>
        <p:nvCxnSpPr>
          <p:cNvPr id="24" name="Straight Connector 23">
            <a:extLst>
              <a:ext uri="{FF2B5EF4-FFF2-40B4-BE49-F238E27FC236}">
                <a16:creationId xmlns:a16="http://schemas.microsoft.com/office/drawing/2014/main" id="{1E2816DD-5940-435C-BE39-593AEBBA99BF}"/>
              </a:ext>
            </a:extLst>
          </p:cNvPr>
          <p:cNvCxnSpPr/>
          <p:nvPr userDrawn="1"/>
        </p:nvCxnSpPr>
        <p:spPr>
          <a:xfrm>
            <a:off x="5902296" y="3815565"/>
            <a:ext cx="5496249"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 Placeholder 27">
            <a:extLst>
              <a:ext uri="{FF2B5EF4-FFF2-40B4-BE49-F238E27FC236}">
                <a16:creationId xmlns:a16="http://schemas.microsoft.com/office/drawing/2014/main" id="{489BA4C1-EEA0-4786-A63D-D0CD509CC93E}"/>
              </a:ext>
            </a:extLst>
          </p:cNvPr>
          <p:cNvSpPr>
            <a:spLocks noGrp="1"/>
          </p:cNvSpPr>
          <p:nvPr>
            <p:ph type="body" sz="quarter" idx="15" hasCustomPrompt="1"/>
          </p:nvPr>
        </p:nvSpPr>
        <p:spPr>
          <a:xfrm>
            <a:off x="5321298" y="2144087"/>
            <a:ext cx="2175340" cy="560580"/>
          </a:xfrm>
          <a:prstGeom prst="rect">
            <a:avLst/>
          </a:prstGeom>
        </p:spPr>
        <p:txBody>
          <a:bodyPr/>
          <a:lstStyle>
            <a:lvl1pPr marL="0" indent="0">
              <a:buNone/>
              <a:defRPr sz="1600"/>
            </a:lvl1pPr>
          </a:lstStyle>
          <a:p>
            <a:pPr marL="0" marR="0" lvl="0" indent="0" algn="l"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r>
              <a:rPr lang="en-GB" noProof="0" dirty="0"/>
              <a:t>We'll take your business</a:t>
            </a:r>
          </a:p>
          <a:p>
            <a:pPr lvl="0"/>
            <a:endParaRPr lang="en-GB" dirty="0"/>
          </a:p>
        </p:txBody>
      </p:sp>
      <p:sp>
        <p:nvSpPr>
          <p:cNvPr id="29" name="Text Placeholder 27">
            <a:extLst>
              <a:ext uri="{FF2B5EF4-FFF2-40B4-BE49-F238E27FC236}">
                <a16:creationId xmlns:a16="http://schemas.microsoft.com/office/drawing/2014/main" id="{147F1E6E-1493-4A2C-9C7C-D43E6FC7ED69}"/>
              </a:ext>
            </a:extLst>
          </p:cNvPr>
          <p:cNvSpPr>
            <a:spLocks noGrp="1"/>
          </p:cNvSpPr>
          <p:nvPr>
            <p:ph type="body" sz="quarter" idx="16" hasCustomPrompt="1"/>
          </p:nvPr>
        </p:nvSpPr>
        <p:spPr>
          <a:xfrm>
            <a:off x="5332669" y="2643303"/>
            <a:ext cx="2175340" cy="560580"/>
          </a:xfrm>
          <a:prstGeom prst="rect">
            <a:avLst/>
          </a:prstGeom>
        </p:spPr>
        <p:txBody>
          <a:bodyPr/>
          <a:lstStyle>
            <a:lvl1pPr marL="0" indent="0">
              <a:buNone/>
              <a:defRPr sz="1600">
                <a:solidFill>
                  <a:schemeClr val="accent2"/>
                </a:solidFill>
              </a:defRPr>
            </a:lvl1pPr>
          </a:lstStyle>
          <a:p>
            <a:pPr marL="0" marR="0" lvl="0" indent="0" algn="l"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r>
              <a:rPr lang="en-GB" noProof="0" dirty="0"/>
              <a:t>further.</a:t>
            </a:r>
          </a:p>
          <a:p>
            <a:pPr lvl="0"/>
            <a:endParaRPr lang="en-GB" dirty="0"/>
          </a:p>
        </p:txBody>
      </p:sp>
      <p:sp>
        <p:nvSpPr>
          <p:cNvPr id="30" name="Text Placeholder 27">
            <a:extLst>
              <a:ext uri="{FF2B5EF4-FFF2-40B4-BE49-F238E27FC236}">
                <a16:creationId xmlns:a16="http://schemas.microsoft.com/office/drawing/2014/main" id="{3F5ACB7D-AD43-4754-B379-B381C0B505CB}"/>
              </a:ext>
            </a:extLst>
          </p:cNvPr>
          <p:cNvSpPr>
            <a:spLocks noGrp="1"/>
          </p:cNvSpPr>
          <p:nvPr>
            <p:ph type="body" sz="quarter" idx="17" hasCustomPrompt="1"/>
          </p:nvPr>
        </p:nvSpPr>
        <p:spPr>
          <a:xfrm>
            <a:off x="5367419" y="3287527"/>
            <a:ext cx="2175340" cy="560580"/>
          </a:xfrm>
          <a:prstGeom prst="rect">
            <a:avLst/>
          </a:prstGeom>
        </p:spPr>
        <p:txBody>
          <a:bodyPr/>
          <a:lstStyle>
            <a:lvl1pPr marL="0" indent="0">
              <a:buNone/>
              <a:defRPr sz="1200">
                <a:solidFill>
                  <a:schemeClr val="tx1">
                    <a:lumMod val="50000"/>
                  </a:schemeClr>
                </a:solidFill>
              </a:defRPr>
            </a:lvl1pPr>
          </a:lstStyle>
          <a:p>
            <a:pPr marL="0" marR="0" lvl="0" indent="0" algn="l"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r>
              <a:rPr lang="en-GB" noProof="0" dirty="0"/>
              <a:t>Call us</a:t>
            </a:r>
          </a:p>
        </p:txBody>
      </p:sp>
      <p:sp>
        <p:nvSpPr>
          <p:cNvPr id="31" name="Text Placeholder 27">
            <a:extLst>
              <a:ext uri="{FF2B5EF4-FFF2-40B4-BE49-F238E27FC236}">
                <a16:creationId xmlns:a16="http://schemas.microsoft.com/office/drawing/2014/main" id="{205FE161-4377-471C-82C6-31E0A8AD616F}"/>
              </a:ext>
            </a:extLst>
          </p:cNvPr>
          <p:cNvSpPr>
            <a:spLocks noGrp="1"/>
          </p:cNvSpPr>
          <p:nvPr>
            <p:ph type="body" sz="quarter" idx="18" hasCustomPrompt="1"/>
          </p:nvPr>
        </p:nvSpPr>
        <p:spPr>
          <a:xfrm>
            <a:off x="5332669" y="4136882"/>
            <a:ext cx="2175340" cy="310515"/>
          </a:xfrm>
          <a:prstGeom prst="rect">
            <a:avLst/>
          </a:prstGeom>
        </p:spPr>
        <p:txBody>
          <a:bodyPr/>
          <a:lstStyle>
            <a:lvl1pPr marL="0" indent="0">
              <a:buNone/>
              <a:defRPr sz="1200">
                <a:solidFill>
                  <a:schemeClr val="tx1">
                    <a:lumMod val="50000"/>
                  </a:schemeClr>
                </a:solidFill>
              </a:defRPr>
            </a:lvl1pPr>
          </a:lstStyle>
          <a:p>
            <a:pPr marL="0" marR="0" lvl="0" indent="0" algn="l"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r>
              <a:rPr lang="en-GB" noProof="0" dirty="0"/>
              <a:t>Tel.: </a:t>
            </a:r>
          </a:p>
          <a:p>
            <a:pPr lvl="0"/>
            <a:endParaRPr lang="en-GB" dirty="0"/>
          </a:p>
        </p:txBody>
      </p:sp>
    </p:spTree>
    <p:extLst>
      <p:ext uri="{BB962C8B-B14F-4D97-AF65-F5344CB8AC3E}">
        <p14:creationId xmlns:p14="http://schemas.microsoft.com/office/powerpoint/2010/main" val="2377850220"/>
      </p:ext>
    </p:extLst>
  </p:cSld>
  <p:clrMapOvr>
    <a:masterClrMapping/>
  </p:clrMapOvr>
  <p:extLst>
    <p:ext uri="{DCECCB84-F9BA-43D5-87BE-67443E8EF086}">
      <p15:sldGuideLst xmlns:p15="http://schemas.microsoft.com/office/powerpoint/2012/main">
        <p15:guide id="1" pos="301" userDrawn="1">
          <p15:clr>
            <a:srgbClr val="FBAE40"/>
          </p15:clr>
        </p15:guide>
        <p15:guide id="2" pos="393" userDrawn="1">
          <p15:clr>
            <a:srgbClr val="FBAE40"/>
          </p15:clr>
        </p15:guide>
        <p15:guide id="3" pos="7136" userDrawn="1">
          <p15:clr>
            <a:srgbClr val="FBAE40"/>
          </p15:clr>
        </p15:guide>
        <p15:guide id="4" orient="horz" pos="845" userDrawn="1">
          <p15:clr>
            <a:srgbClr val="FBAE40"/>
          </p15:clr>
        </p15:guide>
        <p15:guide id="5" orient="horz" pos="1117" userDrawn="1">
          <p15:clr>
            <a:srgbClr val="FBAE40"/>
          </p15:clr>
        </p15:guide>
        <p15:guide id="6" pos="371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descr="schoenherr-logo-RGB.gif"/>
          <p:cNvPicPr>
            <a:picLocks noChangeAspect="1"/>
          </p:cNvPicPr>
          <p:nvPr userDrawn="1"/>
        </p:nvPicPr>
        <p:blipFill>
          <a:blip r:embed="rId13" cstate="print"/>
          <a:stretch>
            <a:fillRect/>
          </a:stretch>
        </p:blipFill>
        <p:spPr>
          <a:xfrm>
            <a:off x="5196475" y="6257660"/>
            <a:ext cx="1804436" cy="195677"/>
          </a:xfrm>
          <a:prstGeom prst="rect">
            <a:avLst/>
          </a:prstGeom>
        </p:spPr>
      </p:pic>
    </p:spTree>
    <p:extLst>
      <p:ext uri="{BB962C8B-B14F-4D97-AF65-F5344CB8AC3E}">
        <p14:creationId xmlns:p14="http://schemas.microsoft.com/office/powerpoint/2010/main" val="90806468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65" r:id="rId4"/>
    <p:sldLayoutId id="2147483661" r:id="rId5"/>
    <p:sldLayoutId id="2147483662" r:id="rId6"/>
    <p:sldLayoutId id="2147483663" r:id="rId7"/>
    <p:sldLayoutId id="2147483659" r:id="rId8"/>
    <p:sldLayoutId id="2147483664" r:id="rId9"/>
    <p:sldLayoutId id="2147483660" r:id="rId10"/>
    <p:sldLayoutId id="2147483666" r:id="rId11"/>
  </p:sldLayoutIdLst>
  <p:txStyles>
    <p:titleStyle>
      <a:lvl1pPr algn="r" defTabSz="914400" rtl="0" eaLnBrk="1" latinLnBrk="0" hangingPunct="1">
        <a:spcBef>
          <a:spcPct val="0"/>
        </a:spcBef>
        <a:buNone/>
        <a:defRPr sz="2800" kern="1200">
          <a:solidFill>
            <a:srgbClr val="535455"/>
          </a:solidFill>
          <a:latin typeface="Swis721 LtEx BT" pitchFamily="34" charset="0"/>
          <a:ea typeface="+mj-ea"/>
          <a:cs typeface="+mj-cs"/>
        </a:defRPr>
      </a:lvl1pPr>
    </p:titleStyle>
    <p:body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1.xml"/><Relationship Id="rId5" Type="http://schemas.openxmlformats.org/officeDocument/2006/relationships/image" Target="../media/image23.jpg"/><Relationship Id="rId4" Type="http://schemas.openxmlformats.org/officeDocument/2006/relationships/hyperlink" Target="mailto:b.schlatter@schoenherr.eu"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7BE96F-0E65-4422-A6DC-6076AEFC07D4}"/>
              </a:ext>
            </a:extLst>
          </p:cNvPr>
          <p:cNvPicPr/>
          <p:nvPr/>
        </p:nvPicPr>
        <p:blipFill rotWithShape="1">
          <a:blip r:embed="rId2" cstate="print">
            <a:extLst>
              <a:ext uri="{28A0092B-C50C-407E-A947-70E740481C1C}">
                <a14:useLocalDpi xmlns:a14="http://schemas.microsoft.com/office/drawing/2010/main" val="0"/>
              </a:ext>
            </a:extLst>
          </a:blip>
          <a:srcRect l="7277" t="8067" r="7277"/>
          <a:stretch/>
        </p:blipFill>
        <p:spPr bwMode="auto">
          <a:xfrm>
            <a:off x="1524001" y="589085"/>
            <a:ext cx="9144001" cy="5526600"/>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AC8AD911-8A5F-4663-92A8-73DF3B99FBFF}"/>
              </a:ext>
            </a:extLst>
          </p:cNvPr>
          <p:cNvSpPr>
            <a:spLocks noGrp="1"/>
          </p:cNvSpPr>
          <p:nvPr>
            <p:ph type="title"/>
          </p:nvPr>
        </p:nvSpPr>
        <p:spPr>
          <a:xfrm>
            <a:off x="1524001" y="2424023"/>
            <a:ext cx="4376057" cy="543698"/>
          </a:xfrm>
        </p:spPr>
        <p:txBody>
          <a:bodyPr/>
          <a:lstStyle/>
          <a:p>
            <a:r>
              <a:rPr lang="en-GB" dirty="0" err="1"/>
              <a:t>Infrastruktur</a:t>
            </a:r>
            <a:r>
              <a:rPr lang="en-GB" dirty="0"/>
              <a:t> </a:t>
            </a:r>
            <a:r>
              <a:rPr lang="en-GB" dirty="0" err="1"/>
              <a:t>trotz</a:t>
            </a:r>
            <a:r>
              <a:rPr lang="en-GB" dirty="0"/>
              <a:t> und </a:t>
            </a:r>
            <a:r>
              <a:rPr lang="en-GB" dirty="0" err="1"/>
              <a:t>wegen</a:t>
            </a:r>
            <a:r>
              <a:rPr lang="en-GB" dirty="0"/>
              <a:t> </a:t>
            </a:r>
            <a:r>
              <a:rPr lang="en-GB" dirty="0" err="1"/>
              <a:t>Klimaschutz</a:t>
            </a:r>
            <a:endParaRPr lang="en-GB" dirty="0"/>
          </a:p>
        </p:txBody>
      </p:sp>
      <p:sp>
        <p:nvSpPr>
          <p:cNvPr id="3" name="Text Placeholder 2">
            <a:extLst>
              <a:ext uri="{FF2B5EF4-FFF2-40B4-BE49-F238E27FC236}">
                <a16:creationId xmlns:a16="http://schemas.microsoft.com/office/drawing/2014/main" id="{6D15229C-749B-4C3F-B97B-132D16777FD1}"/>
              </a:ext>
            </a:extLst>
          </p:cNvPr>
          <p:cNvSpPr>
            <a:spLocks noGrp="1"/>
          </p:cNvSpPr>
          <p:nvPr>
            <p:ph type="body" idx="1"/>
          </p:nvPr>
        </p:nvSpPr>
        <p:spPr>
          <a:xfrm>
            <a:off x="1524000" y="3198600"/>
            <a:ext cx="4376058" cy="460800"/>
          </a:xfrm>
        </p:spPr>
        <p:txBody>
          <a:bodyPr/>
          <a:lstStyle/>
          <a:p>
            <a:r>
              <a:rPr lang="en-GB" dirty="0"/>
              <a:t>Benjamin Schlatter</a:t>
            </a:r>
          </a:p>
          <a:p>
            <a:r>
              <a:rPr lang="en-GB" dirty="0"/>
              <a:t>18.10.2022</a:t>
            </a:r>
          </a:p>
        </p:txBody>
      </p:sp>
    </p:spTree>
    <p:extLst>
      <p:ext uri="{BB962C8B-B14F-4D97-AF65-F5344CB8AC3E}">
        <p14:creationId xmlns:p14="http://schemas.microsoft.com/office/powerpoint/2010/main" val="629641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F89DB-50D1-40C9-8783-34B328C9729F}"/>
              </a:ext>
            </a:extLst>
          </p:cNvPr>
          <p:cNvSpPr>
            <a:spLocks noGrp="1"/>
          </p:cNvSpPr>
          <p:nvPr>
            <p:ph type="ctrTitle"/>
          </p:nvPr>
        </p:nvSpPr>
        <p:spPr/>
        <p:txBody>
          <a:bodyPr/>
          <a:lstStyle/>
          <a:p>
            <a:r>
              <a:rPr lang="en-GB" dirty="0" err="1"/>
              <a:t>Zielsetzung</a:t>
            </a:r>
            <a:r>
              <a:rPr lang="en-GB" dirty="0"/>
              <a:t>: </a:t>
            </a:r>
            <a:r>
              <a:rPr lang="en-GB" dirty="0" err="1"/>
              <a:t>Klimaneutralität</a:t>
            </a:r>
            <a:endParaRPr lang="en-GB" dirty="0"/>
          </a:p>
        </p:txBody>
      </p:sp>
      <p:sp>
        <p:nvSpPr>
          <p:cNvPr id="12" name="Content Placeholder 11">
            <a:extLst>
              <a:ext uri="{FF2B5EF4-FFF2-40B4-BE49-F238E27FC236}">
                <a16:creationId xmlns:a16="http://schemas.microsoft.com/office/drawing/2014/main" id="{9ED8F8D0-7A92-42C7-8D08-B89CC3E9343C}"/>
              </a:ext>
            </a:extLst>
          </p:cNvPr>
          <p:cNvSpPr>
            <a:spLocks noGrp="1"/>
          </p:cNvSpPr>
          <p:nvPr>
            <p:ph sz="quarter" idx="13"/>
          </p:nvPr>
        </p:nvSpPr>
        <p:spPr/>
        <p:txBody>
          <a:bodyPr/>
          <a:lstStyle/>
          <a:p>
            <a:endParaRPr lang="de-AT" dirty="0"/>
          </a:p>
        </p:txBody>
      </p:sp>
      <p:sp>
        <p:nvSpPr>
          <p:cNvPr id="13" name="Rectangle: Rounded Corners 12">
            <a:extLst>
              <a:ext uri="{FF2B5EF4-FFF2-40B4-BE49-F238E27FC236}">
                <a16:creationId xmlns:a16="http://schemas.microsoft.com/office/drawing/2014/main" id="{7E748A10-A279-4B48-A630-68AC90ECC86F}"/>
              </a:ext>
            </a:extLst>
          </p:cNvPr>
          <p:cNvSpPr/>
          <p:nvPr/>
        </p:nvSpPr>
        <p:spPr>
          <a:xfrm>
            <a:off x="2324060" y="1681386"/>
            <a:ext cx="7254957" cy="4119154"/>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a:p>
            <a:pPr algn="ctr"/>
            <a:r>
              <a:rPr lang="de-DE" sz="3600" dirty="0">
                <a:solidFill>
                  <a:schemeClr val="tx1"/>
                </a:solidFill>
              </a:rPr>
              <a:t>Zielerreichung über </a:t>
            </a:r>
            <a:r>
              <a:rPr lang="de-DE" sz="3600" b="1" dirty="0">
                <a:solidFill>
                  <a:schemeClr val="tx1"/>
                </a:solidFill>
              </a:rPr>
              <a:t>Verbote / Nichtgenehmigung </a:t>
            </a:r>
            <a:r>
              <a:rPr lang="de-DE" sz="3600" dirty="0">
                <a:solidFill>
                  <a:schemeClr val="tx1"/>
                </a:solidFill>
              </a:rPr>
              <a:t>sinnvoll?</a:t>
            </a:r>
            <a:r>
              <a:rPr lang="de-DE" sz="3600" dirty="0"/>
              <a:t>?</a:t>
            </a:r>
            <a:endParaRPr lang="de-AT" sz="3600" dirty="0"/>
          </a:p>
        </p:txBody>
      </p:sp>
    </p:spTree>
    <p:extLst>
      <p:ext uri="{BB962C8B-B14F-4D97-AF65-F5344CB8AC3E}">
        <p14:creationId xmlns:p14="http://schemas.microsoft.com/office/powerpoint/2010/main" val="12286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D53E1A-A556-4BAD-83A4-22336FBB687C}"/>
              </a:ext>
            </a:extLst>
          </p:cNvPr>
          <p:cNvSpPr>
            <a:spLocks noGrp="1"/>
          </p:cNvSpPr>
          <p:nvPr>
            <p:ph type="ctrTitle"/>
          </p:nvPr>
        </p:nvSpPr>
        <p:spPr/>
        <p:txBody>
          <a:bodyPr/>
          <a:lstStyle/>
          <a:p>
            <a:r>
              <a:rPr lang="en-GB" dirty="0" err="1"/>
              <a:t>Zweckmäßigkeit</a:t>
            </a:r>
            <a:r>
              <a:rPr lang="en-GB" dirty="0"/>
              <a:t> von Verboten?</a:t>
            </a:r>
          </a:p>
        </p:txBody>
      </p:sp>
      <p:sp>
        <p:nvSpPr>
          <p:cNvPr id="4" name="Rectangle: Rounded Corners 3">
            <a:extLst>
              <a:ext uri="{FF2B5EF4-FFF2-40B4-BE49-F238E27FC236}">
                <a16:creationId xmlns:a16="http://schemas.microsoft.com/office/drawing/2014/main" id="{9E8158A3-3BA1-4BC5-8EA9-FEE6DA43E4A6}"/>
              </a:ext>
            </a:extLst>
          </p:cNvPr>
          <p:cNvSpPr/>
          <p:nvPr/>
        </p:nvSpPr>
        <p:spPr>
          <a:xfrm>
            <a:off x="3359559" y="1773240"/>
            <a:ext cx="2598737" cy="198913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latin typeface="Verdana" panose="020B0604030504040204" pitchFamily="34" charset="0"/>
                <a:ea typeface="Verdana" panose="020B0604030504040204" pitchFamily="34" charset="0"/>
              </a:rPr>
              <a:t>Bedarf an Mobilität</a:t>
            </a:r>
            <a:endParaRPr lang="de-AT" dirty="0">
              <a:solidFill>
                <a:schemeClr val="tx1"/>
              </a:solidFill>
              <a:latin typeface="Verdana" panose="020B0604030504040204" pitchFamily="34" charset="0"/>
              <a:ea typeface="Verdana" panose="020B0604030504040204" pitchFamily="34" charset="0"/>
            </a:endParaRPr>
          </a:p>
          <a:p>
            <a:r>
              <a:rPr lang="en-US" b="1" dirty="0">
                <a:solidFill>
                  <a:schemeClr val="tx1"/>
                </a:solidFill>
                <a:latin typeface="Verdana" panose="020B0604030504040204" pitchFamily="34" charset="0"/>
                <a:ea typeface="Verdana" panose="020B0604030504040204" pitchFamily="34" charset="0"/>
              </a:rPr>
              <a:t> </a:t>
            </a:r>
            <a:endParaRPr lang="de-AT" dirty="0">
              <a:solidFill>
                <a:schemeClr val="tx1"/>
              </a:solidFill>
              <a:latin typeface="Verdana" panose="020B0604030504040204" pitchFamily="34" charset="0"/>
              <a:ea typeface="Verdana" panose="020B0604030504040204" pitchFamily="34" charset="0"/>
            </a:endParaRPr>
          </a:p>
          <a:p>
            <a:r>
              <a:rPr lang="en-GB" sz="1400" dirty="0">
                <a:solidFill>
                  <a:schemeClr val="tx1"/>
                </a:solidFill>
                <a:latin typeface="Verdana" panose="020B0604030504040204" pitchFamily="34" charset="0"/>
                <a:ea typeface="Verdana" panose="020B0604030504040204" pitchFamily="34" charset="0"/>
              </a:rPr>
              <a:t>Es </a:t>
            </a:r>
            <a:r>
              <a:rPr lang="en-GB" sz="1400" dirty="0" err="1">
                <a:solidFill>
                  <a:schemeClr val="tx1"/>
                </a:solidFill>
                <a:latin typeface="Verdana" panose="020B0604030504040204" pitchFamily="34" charset="0"/>
                <a:ea typeface="Verdana" panose="020B0604030504040204" pitchFamily="34" charset="0"/>
              </a:rPr>
              <a:t>besteht</a:t>
            </a:r>
            <a:r>
              <a:rPr lang="en-GB" sz="1400" dirty="0">
                <a:solidFill>
                  <a:schemeClr val="tx1"/>
                </a:solidFill>
                <a:latin typeface="Verdana" panose="020B0604030504040204" pitchFamily="34" charset="0"/>
                <a:ea typeface="Verdana" panose="020B0604030504040204" pitchFamily="34" charset="0"/>
              </a:rPr>
              <a:t> </a:t>
            </a:r>
            <a:r>
              <a:rPr lang="en-GB" sz="1400" dirty="0" err="1">
                <a:solidFill>
                  <a:schemeClr val="tx1"/>
                </a:solidFill>
                <a:latin typeface="Verdana" panose="020B0604030504040204" pitchFamily="34" charset="0"/>
                <a:ea typeface="Verdana" panose="020B0604030504040204" pitchFamily="34" charset="0"/>
              </a:rPr>
              <a:t>ein</a:t>
            </a:r>
            <a:r>
              <a:rPr lang="en-GB" sz="1400" dirty="0">
                <a:solidFill>
                  <a:schemeClr val="tx1"/>
                </a:solidFill>
                <a:latin typeface="Verdana" panose="020B0604030504040204" pitchFamily="34" charset="0"/>
                <a:ea typeface="Verdana" panose="020B0604030504040204" pitchFamily="34" charset="0"/>
              </a:rPr>
              <a:t> </a:t>
            </a:r>
            <a:r>
              <a:rPr lang="en-GB" sz="1400" dirty="0" err="1">
                <a:solidFill>
                  <a:schemeClr val="tx1"/>
                </a:solidFill>
                <a:latin typeface="Verdana" panose="020B0604030504040204" pitchFamily="34" charset="0"/>
                <a:ea typeface="Verdana" panose="020B0604030504040204" pitchFamily="34" charset="0"/>
              </a:rPr>
              <a:t>Bedarf</a:t>
            </a:r>
            <a:r>
              <a:rPr lang="en-GB" sz="1400" dirty="0">
                <a:solidFill>
                  <a:schemeClr val="tx1"/>
                </a:solidFill>
                <a:latin typeface="Verdana" panose="020B0604030504040204" pitchFamily="34" charset="0"/>
                <a:ea typeface="Verdana" panose="020B0604030504040204" pitchFamily="34" charset="0"/>
              </a:rPr>
              <a:t> an </a:t>
            </a:r>
            <a:r>
              <a:rPr lang="en-GB" sz="1400" dirty="0" err="1">
                <a:solidFill>
                  <a:schemeClr val="tx1"/>
                </a:solidFill>
                <a:latin typeface="Verdana" panose="020B0604030504040204" pitchFamily="34" charset="0"/>
                <a:ea typeface="Verdana" panose="020B0604030504040204" pitchFamily="34" charset="0"/>
              </a:rPr>
              <a:t>Mobilität</a:t>
            </a:r>
            <a:endParaRPr lang="en-GB" sz="1400" dirty="0">
              <a:solidFill>
                <a:schemeClr val="tx1"/>
              </a:solidFill>
              <a:latin typeface="Verdana" panose="020B0604030504040204" pitchFamily="34" charset="0"/>
              <a:ea typeface="Verdana" panose="020B0604030504040204" pitchFamily="34" charset="0"/>
            </a:endParaRPr>
          </a:p>
        </p:txBody>
      </p:sp>
      <p:sp>
        <p:nvSpPr>
          <p:cNvPr id="7" name="Rectangle: Rounded Corners 6">
            <a:extLst>
              <a:ext uri="{FF2B5EF4-FFF2-40B4-BE49-F238E27FC236}">
                <a16:creationId xmlns:a16="http://schemas.microsoft.com/office/drawing/2014/main" id="{84D26405-6AE0-44E3-8F6A-BD5A7FF269A8}"/>
              </a:ext>
            </a:extLst>
          </p:cNvPr>
          <p:cNvSpPr/>
          <p:nvPr/>
        </p:nvSpPr>
        <p:spPr>
          <a:xfrm>
            <a:off x="1992313" y="1773238"/>
            <a:ext cx="8207372" cy="425414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GB" sz="2400" dirty="0" err="1">
                <a:solidFill>
                  <a:schemeClr val="tx1"/>
                </a:solidFill>
                <a:latin typeface="Verdana" panose="020B0604030504040204" pitchFamily="34" charset="0"/>
                <a:ea typeface="Verdana" panose="020B0604030504040204" pitchFamily="34" charset="0"/>
              </a:rPr>
              <a:t>Nichtrealisierung</a:t>
            </a:r>
            <a:r>
              <a:rPr lang="en-GB" sz="2400" dirty="0">
                <a:solidFill>
                  <a:schemeClr val="tx1"/>
                </a:solidFill>
                <a:latin typeface="Verdana" panose="020B0604030504040204" pitchFamily="34" charset="0"/>
                <a:ea typeface="Verdana" panose="020B0604030504040204" pitchFamily="34" charset="0"/>
              </a:rPr>
              <a:t> von </a:t>
            </a:r>
            <a:r>
              <a:rPr lang="en-GB" sz="2400" dirty="0" err="1">
                <a:solidFill>
                  <a:schemeClr val="tx1"/>
                </a:solidFill>
                <a:latin typeface="Verdana" panose="020B0604030504040204" pitchFamily="34" charset="0"/>
                <a:ea typeface="Verdana" panose="020B0604030504040204" pitchFamily="34" charset="0"/>
              </a:rPr>
              <a:t>Infrastrukturprojekten</a:t>
            </a:r>
            <a:r>
              <a:rPr lang="en-GB" sz="2400" dirty="0">
                <a:solidFill>
                  <a:schemeClr val="tx1"/>
                </a:solidFill>
                <a:latin typeface="Verdana" panose="020B0604030504040204" pitchFamily="34" charset="0"/>
                <a:ea typeface="Verdana" panose="020B0604030504040204" pitchFamily="34" charset="0"/>
              </a:rPr>
              <a:t> </a:t>
            </a:r>
            <a:r>
              <a:rPr lang="en-GB" sz="2400" dirty="0" err="1">
                <a:solidFill>
                  <a:schemeClr val="tx1"/>
                </a:solidFill>
                <a:latin typeface="Verdana" panose="020B0604030504040204" pitchFamily="34" charset="0"/>
                <a:ea typeface="Verdana" panose="020B0604030504040204" pitchFamily="34" charset="0"/>
              </a:rPr>
              <a:t>kann</a:t>
            </a:r>
            <a:r>
              <a:rPr lang="en-GB" sz="2400" dirty="0">
                <a:solidFill>
                  <a:schemeClr val="tx1"/>
                </a:solidFill>
                <a:latin typeface="Verdana" panose="020B0604030504040204" pitchFamily="34" charset="0"/>
                <a:ea typeface="Verdana" panose="020B0604030504040204" pitchFamily="34" charset="0"/>
              </a:rPr>
              <a:t> das Klima </a:t>
            </a:r>
            <a:r>
              <a:rPr lang="en-GB" sz="2400" dirty="0" err="1">
                <a:solidFill>
                  <a:schemeClr val="tx1"/>
                </a:solidFill>
                <a:latin typeface="Verdana" panose="020B0604030504040204" pitchFamily="34" charset="0"/>
                <a:ea typeface="Verdana" panose="020B0604030504040204" pitchFamily="34" charset="0"/>
              </a:rPr>
              <a:t>nicht</a:t>
            </a:r>
            <a:r>
              <a:rPr lang="en-GB" sz="2400" dirty="0">
                <a:solidFill>
                  <a:schemeClr val="tx1"/>
                </a:solidFill>
                <a:latin typeface="Verdana" panose="020B0604030504040204" pitchFamily="34" charset="0"/>
                <a:ea typeface="Verdana" panose="020B0604030504040204" pitchFamily="34" charset="0"/>
              </a:rPr>
              <a:t> </a:t>
            </a:r>
            <a:r>
              <a:rPr lang="en-GB" sz="2400" dirty="0" err="1">
                <a:solidFill>
                  <a:schemeClr val="tx1"/>
                </a:solidFill>
                <a:latin typeface="Verdana" panose="020B0604030504040204" pitchFamily="34" charset="0"/>
                <a:ea typeface="Verdana" panose="020B0604030504040204" pitchFamily="34" charset="0"/>
              </a:rPr>
              <a:t>retten</a:t>
            </a:r>
            <a:r>
              <a:rPr lang="en-GB" sz="2400" dirty="0">
                <a:solidFill>
                  <a:schemeClr val="tx1"/>
                </a:solidFill>
                <a:latin typeface="Verdana" panose="020B0604030504040204" pitchFamily="34" charset="0"/>
                <a:ea typeface="Verdana" panose="020B0604030504040204" pitchFamily="34" charset="0"/>
              </a:rPr>
              <a:t>.</a:t>
            </a:r>
          </a:p>
          <a:p>
            <a:pPr marL="285750" indent="-285750">
              <a:lnSpc>
                <a:spcPct val="150000"/>
              </a:lnSpc>
              <a:buFont typeface="Arial" panose="020B0604020202020204" pitchFamily="34" charset="0"/>
              <a:buChar char="•"/>
            </a:pPr>
            <a:r>
              <a:rPr lang="en-GB" sz="2400" dirty="0" err="1">
                <a:solidFill>
                  <a:schemeClr val="tx1"/>
                </a:solidFill>
                <a:latin typeface="Verdana" panose="020B0604030504040204" pitchFamily="34" charset="0"/>
                <a:ea typeface="Verdana" panose="020B0604030504040204" pitchFamily="34" charset="0"/>
              </a:rPr>
              <a:t>Bedarf</a:t>
            </a:r>
            <a:r>
              <a:rPr lang="en-GB" sz="2400" dirty="0">
                <a:solidFill>
                  <a:schemeClr val="tx1"/>
                </a:solidFill>
                <a:latin typeface="Verdana" panose="020B0604030504040204" pitchFamily="34" charset="0"/>
                <a:ea typeface="Verdana" panose="020B0604030504040204" pitchFamily="34" charset="0"/>
              </a:rPr>
              <a:t> </a:t>
            </a:r>
            <a:r>
              <a:rPr lang="en-GB" sz="2400" dirty="0" err="1">
                <a:solidFill>
                  <a:schemeClr val="tx1"/>
                </a:solidFill>
                <a:latin typeface="Verdana" panose="020B0604030504040204" pitchFamily="34" charset="0"/>
                <a:ea typeface="Verdana" panose="020B0604030504040204" pitchFamily="34" charset="0"/>
              </a:rPr>
              <a:t>ist</a:t>
            </a:r>
            <a:r>
              <a:rPr lang="en-GB" sz="2400" dirty="0">
                <a:solidFill>
                  <a:schemeClr val="tx1"/>
                </a:solidFill>
                <a:latin typeface="Verdana" panose="020B0604030504040204" pitchFamily="34" charset="0"/>
                <a:ea typeface="Verdana" panose="020B0604030504040204" pitchFamily="34" charset="0"/>
              </a:rPr>
              <a:t> </a:t>
            </a:r>
            <a:r>
              <a:rPr lang="en-GB" sz="2400" dirty="0" err="1">
                <a:solidFill>
                  <a:schemeClr val="tx1"/>
                </a:solidFill>
                <a:latin typeface="Verdana" panose="020B0604030504040204" pitchFamily="34" charset="0"/>
                <a:ea typeface="Verdana" panose="020B0604030504040204" pitchFamily="34" charset="0"/>
              </a:rPr>
              <a:t>geben</a:t>
            </a:r>
            <a:r>
              <a:rPr lang="en-GB" sz="2400" dirty="0">
                <a:solidFill>
                  <a:schemeClr val="tx1"/>
                </a:solidFill>
                <a:latin typeface="Verdana" panose="020B0604030504040204" pitchFamily="34" charset="0"/>
                <a:ea typeface="Verdana" panose="020B0604030504040204" pitchFamily="34" charset="0"/>
              </a:rPr>
              <a:t> bzw </a:t>
            </a:r>
            <a:r>
              <a:rPr lang="en-GB" sz="2400" dirty="0" err="1">
                <a:solidFill>
                  <a:schemeClr val="tx1"/>
                </a:solidFill>
                <a:latin typeface="Verdana" panose="020B0604030504040204" pitchFamily="34" charset="0"/>
                <a:ea typeface="Verdana" panose="020B0604030504040204" pitchFamily="34" charset="0"/>
              </a:rPr>
              <a:t>nimmt</a:t>
            </a:r>
            <a:r>
              <a:rPr lang="en-GB" sz="2400" dirty="0">
                <a:solidFill>
                  <a:schemeClr val="tx1"/>
                </a:solidFill>
                <a:latin typeface="Verdana" panose="020B0604030504040204" pitchFamily="34" charset="0"/>
                <a:ea typeface="Verdana" panose="020B0604030504040204" pitchFamily="34" charset="0"/>
              </a:rPr>
              <a:t> </a:t>
            </a:r>
            <a:r>
              <a:rPr lang="en-GB" sz="2400" dirty="0" err="1">
                <a:solidFill>
                  <a:schemeClr val="tx1"/>
                </a:solidFill>
                <a:latin typeface="Verdana" panose="020B0604030504040204" pitchFamily="34" charset="0"/>
                <a:ea typeface="Verdana" panose="020B0604030504040204" pitchFamily="34" charset="0"/>
              </a:rPr>
              <a:t>zu</a:t>
            </a:r>
            <a:r>
              <a:rPr lang="en-GB" sz="2400" dirty="0">
                <a:solidFill>
                  <a:schemeClr val="tx1"/>
                </a:solidFill>
                <a:latin typeface="Verdana" panose="020B0604030504040204" pitchFamily="34" charset="0"/>
                <a:ea typeface="Verdana" panose="020B0604030504040204" pitchFamily="34" charset="0"/>
              </a:rPr>
              <a:t>.</a:t>
            </a:r>
          </a:p>
          <a:p>
            <a:pPr marL="285750" indent="-285750">
              <a:lnSpc>
                <a:spcPct val="150000"/>
              </a:lnSpc>
              <a:buFont typeface="Arial" panose="020B0604020202020204" pitchFamily="34" charset="0"/>
              <a:buChar char="•"/>
            </a:pPr>
            <a:r>
              <a:rPr lang="en-GB" sz="2400" dirty="0" err="1">
                <a:solidFill>
                  <a:schemeClr val="tx1"/>
                </a:solidFill>
                <a:latin typeface="Verdana" panose="020B0604030504040204" pitchFamily="34" charset="0"/>
                <a:ea typeface="Verdana" panose="020B0604030504040204" pitchFamily="34" charset="0"/>
              </a:rPr>
              <a:t>Infrastruktur</a:t>
            </a:r>
            <a:r>
              <a:rPr lang="en-GB" sz="2400" dirty="0">
                <a:solidFill>
                  <a:schemeClr val="tx1"/>
                </a:solidFill>
                <a:latin typeface="Verdana" panose="020B0604030504040204" pitchFamily="34" charset="0"/>
                <a:ea typeface="Verdana" panose="020B0604030504040204" pitchFamily="34" charset="0"/>
              </a:rPr>
              <a:t> </a:t>
            </a:r>
            <a:r>
              <a:rPr lang="en-GB" sz="2400" dirty="0" err="1">
                <a:solidFill>
                  <a:schemeClr val="tx1"/>
                </a:solidFill>
                <a:latin typeface="Verdana" panose="020B0604030504040204" pitchFamily="34" charset="0"/>
                <a:ea typeface="Verdana" panose="020B0604030504040204" pitchFamily="34" charset="0"/>
              </a:rPr>
              <a:t>auch</a:t>
            </a:r>
            <a:r>
              <a:rPr lang="en-GB" sz="2400" dirty="0">
                <a:solidFill>
                  <a:schemeClr val="tx1"/>
                </a:solidFill>
                <a:latin typeface="Verdana" panose="020B0604030504040204" pitchFamily="34" charset="0"/>
                <a:ea typeface="Verdana" panose="020B0604030504040204" pitchFamily="34" charset="0"/>
              </a:rPr>
              <a:t> </a:t>
            </a:r>
            <a:r>
              <a:rPr lang="en-GB" sz="2400" dirty="0" err="1">
                <a:solidFill>
                  <a:schemeClr val="tx1"/>
                </a:solidFill>
                <a:latin typeface="Verdana" panose="020B0604030504040204" pitchFamily="34" charset="0"/>
                <a:ea typeface="Verdana" panose="020B0604030504040204" pitchFamily="34" charset="0"/>
              </a:rPr>
              <a:t>für</a:t>
            </a:r>
            <a:r>
              <a:rPr lang="en-GB" sz="2400" dirty="0">
                <a:solidFill>
                  <a:schemeClr val="tx1"/>
                </a:solidFill>
                <a:latin typeface="Verdana" panose="020B0604030504040204" pitchFamily="34" charset="0"/>
                <a:ea typeface="Verdana" panose="020B0604030504040204" pitchFamily="34" charset="0"/>
              </a:rPr>
              <a:t> </a:t>
            </a:r>
            <a:r>
              <a:rPr lang="en-GB" sz="2400" dirty="0" err="1">
                <a:solidFill>
                  <a:schemeClr val="tx1"/>
                </a:solidFill>
                <a:latin typeface="Verdana" panose="020B0604030504040204" pitchFamily="34" charset="0"/>
                <a:ea typeface="Verdana" panose="020B0604030504040204" pitchFamily="34" charset="0"/>
              </a:rPr>
              <a:t>öffentlichen</a:t>
            </a:r>
            <a:r>
              <a:rPr lang="en-GB" sz="2400" dirty="0">
                <a:solidFill>
                  <a:schemeClr val="tx1"/>
                </a:solidFill>
                <a:latin typeface="Verdana" panose="020B0604030504040204" pitchFamily="34" charset="0"/>
                <a:ea typeface="Verdana" panose="020B0604030504040204" pitchFamily="34" charset="0"/>
              </a:rPr>
              <a:t> </a:t>
            </a:r>
            <a:r>
              <a:rPr lang="en-GB" sz="2400" dirty="0" err="1">
                <a:solidFill>
                  <a:schemeClr val="tx1"/>
                </a:solidFill>
                <a:latin typeface="Verdana" panose="020B0604030504040204" pitchFamily="34" charset="0"/>
                <a:ea typeface="Verdana" panose="020B0604030504040204" pitchFamily="34" charset="0"/>
              </a:rPr>
              <a:t>Verkehr</a:t>
            </a:r>
            <a:r>
              <a:rPr lang="en-GB" sz="2400" dirty="0">
                <a:solidFill>
                  <a:schemeClr val="tx1"/>
                </a:solidFill>
                <a:latin typeface="Verdana" panose="020B0604030504040204" pitchFamily="34" charset="0"/>
                <a:ea typeface="Verdana" panose="020B0604030504040204" pitchFamily="34" charset="0"/>
              </a:rPr>
              <a:t> und E-</a:t>
            </a:r>
            <a:r>
              <a:rPr lang="en-GB" sz="2400" dirty="0" err="1">
                <a:solidFill>
                  <a:schemeClr val="tx1"/>
                </a:solidFill>
                <a:latin typeface="Verdana" panose="020B0604030504040204" pitchFamily="34" charset="0"/>
                <a:ea typeface="Verdana" panose="020B0604030504040204" pitchFamily="34" charset="0"/>
              </a:rPr>
              <a:t>Mobilität</a:t>
            </a:r>
            <a:r>
              <a:rPr lang="en-GB" sz="2400" dirty="0">
                <a:solidFill>
                  <a:schemeClr val="tx1"/>
                </a:solidFill>
                <a:latin typeface="Verdana" panose="020B0604030504040204" pitchFamily="34" charset="0"/>
                <a:ea typeface="Verdana" panose="020B0604030504040204" pitchFamily="34" charset="0"/>
              </a:rPr>
              <a:t> </a:t>
            </a:r>
            <a:r>
              <a:rPr lang="en-GB" sz="2400" dirty="0" err="1">
                <a:solidFill>
                  <a:schemeClr val="tx1"/>
                </a:solidFill>
                <a:latin typeface="Verdana" panose="020B0604030504040204" pitchFamily="34" charset="0"/>
                <a:ea typeface="Verdana" panose="020B0604030504040204" pitchFamily="34" charset="0"/>
              </a:rPr>
              <a:t>erforderlich</a:t>
            </a:r>
            <a:r>
              <a:rPr lang="en-GB" sz="2400" dirty="0">
                <a:solidFill>
                  <a:schemeClr val="tx1"/>
                </a:solidFill>
                <a:latin typeface="Verdana" panose="020B0604030504040204" pitchFamily="34" charset="0"/>
                <a:ea typeface="Verdana" panose="020B0604030504040204" pitchFamily="34" charset="0"/>
              </a:rPr>
              <a:t>.</a:t>
            </a:r>
          </a:p>
          <a:p>
            <a:pPr marL="285750" indent="-285750">
              <a:lnSpc>
                <a:spcPct val="150000"/>
              </a:lnSpc>
              <a:buFont typeface="Arial" panose="020B0604020202020204" pitchFamily="34" charset="0"/>
              <a:buChar char="•"/>
            </a:pPr>
            <a:r>
              <a:rPr lang="en-GB" sz="2400" dirty="0">
                <a:solidFill>
                  <a:schemeClr val="tx1"/>
                </a:solidFill>
                <a:latin typeface="Verdana" panose="020B0604030504040204" pitchFamily="34" charset="0"/>
                <a:ea typeface="Verdana" panose="020B0604030504040204" pitchFamily="34" charset="0"/>
              </a:rPr>
              <a:t>Gesellschaft auf </a:t>
            </a:r>
            <a:r>
              <a:rPr lang="en-GB" sz="2400" dirty="0" err="1">
                <a:solidFill>
                  <a:schemeClr val="tx1"/>
                </a:solidFill>
                <a:latin typeface="Verdana" panose="020B0604030504040204" pitchFamily="34" charset="0"/>
                <a:ea typeface="Verdana" panose="020B0604030504040204" pitchFamily="34" charset="0"/>
              </a:rPr>
              <a:t>Infrastruktur</a:t>
            </a:r>
            <a:r>
              <a:rPr lang="en-GB" sz="2400" dirty="0">
                <a:solidFill>
                  <a:schemeClr val="tx1"/>
                </a:solidFill>
                <a:latin typeface="Verdana" panose="020B0604030504040204" pitchFamily="34" charset="0"/>
                <a:ea typeface="Verdana" panose="020B0604030504040204" pitchFamily="34" charset="0"/>
              </a:rPr>
              <a:t> </a:t>
            </a:r>
            <a:r>
              <a:rPr lang="en-GB" sz="2400" dirty="0" err="1">
                <a:solidFill>
                  <a:schemeClr val="tx1"/>
                </a:solidFill>
                <a:latin typeface="Verdana" panose="020B0604030504040204" pitchFamily="34" charset="0"/>
                <a:ea typeface="Verdana" panose="020B0604030504040204" pitchFamily="34" charset="0"/>
              </a:rPr>
              <a:t>angewiesen</a:t>
            </a:r>
            <a:r>
              <a:rPr lang="en-GB" sz="2400" dirty="0">
                <a:solidFill>
                  <a:schemeClr val="tx1"/>
                </a:solidFill>
                <a:latin typeface="Verdana" panose="020B0604030504040204" pitchFamily="34" charset="0"/>
                <a:ea typeface="Verdana" panose="020B0604030504040204" pitchFamily="34" charset="0"/>
              </a:rPr>
              <a:t>.</a:t>
            </a:r>
          </a:p>
          <a:p>
            <a:endParaRPr lang="en-GB" sz="14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0271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D53E1A-A556-4BAD-83A4-22336FBB687C}"/>
              </a:ext>
            </a:extLst>
          </p:cNvPr>
          <p:cNvSpPr>
            <a:spLocks noGrp="1"/>
          </p:cNvSpPr>
          <p:nvPr>
            <p:ph type="ctrTitle"/>
          </p:nvPr>
        </p:nvSpPr>
        <p:spPr>
          <a:xfrm>
            <a:off x="1909610" y="578614"/>
            <a:ext cx="8097370" cy="504000"/>
          </a:xfrm>
        </p:spPr>
        <p:txBody>
          <a:bodyPr/>
          <a:lstStyle/>
          <a:p>
            <a:r>
              <a:rPr lang="en-GB" dirty="0" err="1"/>
              <a:t>Negativeffekte</a:t>
            </a:r>
            <a:endParaRPr lang="en-GB" dirty="0"/>
          </a:p>
        </p:txBody>
      </p:sp>
      <p:sp>
        <p:nvSpPr>
          <p:cNvPr id="4" name="Rectangle: Rounded Corners 3">
            <a:extLst>
              <a:ext uri="{FF2B5EF4-FFF2-40B4-BE49-F238E27FC236}">
                <a16:creationId xmlns:a16="http://schemas.microsoft.com/office/drawing/2014/main" id="{9E8158A3-3BA1-4BC5-8EA9-FEE6DA43E4A6}"/>
              </a:ext>
            </a:extLst>
          </p:cNvPr>
          <p:cNvSpPr/>
          <p:nvPr/>
        </p:nvSpPr>
        <p:spPr>
          <a:xfrm>
            <a:off x="3359559" y="1773240"/>
            <a:ext cx="2598737" cy="198913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latin typeface="Verdana" panose="020B0604030504040204" pitchFamily="34" charset="0"/>
                <a:ea typeface="Verdana" panose="020B0604030504040204" pitchFamily="34" charset="0"/>
              </a:rPr>
              <a:t>Bedarf an Mobilität</a:t>
            </a:r>
            <a:endParaRPr lang="de-AT" dirty="0">
              <a:solidFill>
                <a:schemeClr val="tx1"/>
              </a:solidFill>
              <a:latin typeface="Verdana" panose="020B0604030504040204" pitchFamily="34" charset="0"/>
              <a:ea typeface="Verdana" panose="020B0604030504040204" pitchFamily="34" charset="0"/>
            </a:endParaRPr>
          </a:p>
          <a:p>
            <a:r>
              <a:rPr lang="en-US" b="1" dirty="0">
                <a:solidFill>
                  <a:schemeClr val="tx1"/>
                </a:solidFill>
                <a:latin typeface="Verdana" panose="020B0604030504040204" pitchFamily="34" charset="0"/>
                <a:ea typeface="Verdana" panose="020B0604030504040204" pitchFamily="34" charset="0"/>
              </a:rPr>
              <a:t> </a:t>
            </a:r>
            <a:endParaRPr lang="de-AT" dirty="0">
              <a:solidFill>
                <a:schemeClr val="tx1"/>
              </a:solidFill>
              <a:latin typeface="Verdana" panose="020B0604030504040204" pitchFamily="34" charset="0"/>
              <a:ea typeface="Verdana" panose="020B0604030504040204" pitchFamily="34" charset="0"/>
            </a:endParaRPr>
          </a:p>
          <a:p>
            <a:r>
              <a:rPr lang="en-GB" sz="1400" dirty="0">
                <a:solidFill>
                  <a:schemeClr val="tx1"/>
                </a:solidFill>
                <a:latin typeface="Verdana" panose="020B0604030504040204" pitchFamily="34" charset="0"/>
                <a:ea typeface="Verdana" panose="020B0604030504040204" pitchFamily="34" charset="0"/>
              </a:rPr>
              <a:t>Es </a:t>
            </a:r>
            <a:r>
              <a:rPr lang="en-GB" sz="1400" dirty="0" err="1">
                <a:solidFill>
                  <a:schemeClr val="tx1"/>
                </a:solidFill>
                <a:latin typeface="Verdana" panose="020B0604030504040204" pitchFamily="34" charset="0"/>
                <a:ea typeface="Verdana" panose="020B0604030504040204" pitchFamily="34" charset="0"/>
              </a:rPr>
              <a:t>besteht</a:t>
            </a:r>
            <a:r>
              <a:rPr lang="en-GB" sz="1400" dirty="0">
                <a:solidFill>
                  <a:schemeClr val="tx1"/>
                </a:solidFill>
                <a:latin typeface="Verdana" panose="020B0604030504040204" pitchFamily="34" charset="0"/>
                <a:ea typeface="Verdana" panose="020B0604030504040204" pitchFamily="34" charset="0"/>
              </a:rPr>
              <a:t> </a:t>
            </a:r>
            <a:r>
              <a:rPr lang="en-GB" sz="1400" dirty="0" err="1">
                <a:solidFill>
                  <a:schemeClr val="tx1"/>
                </a:solidFill>
                <a:latin typeface="Verdana" panose="020B0604030504040204" pitchFamily="34" charset="0"/>
                <a:ea typeface="Verdana" panose="020B0604030504040204" pitchFamily="34" charset="0"/>
              </a:rPr>
              <a:t>ein</a:t>
            </a:r>
            <a:r>
              <a:rPr lang="en-GB" sz="1400" dirty="0">
                <a:solidFill>
                  <a:schemeClr val="tx1"/>
                </a:solidFill>
                <a:latin typeface="Verdana" panose="020B0604030504040204" pitchFamily="34" charset="0"/>
                <a:ea typeface="Verdana" panose="020B0604030504040204" pitchFamily="34" charset="0"/>
              </a:rPr>
              <a:t> </a:t>
            </a:r>
            <a:r>
              <a:rPr lang="en-GB" sz="1400" dirty="0" err="1">
                <a:solidFill>
                  <a:schemeClr val="tx1"/>
                </a:solidFill>
                <a:latin typeface="Verdana" panose="020B0604030504040204" pitchFamily="34" charset="0"/>
                <a:ea typeface="Verdana" panose="020B0604030504040204" pitchFamily="34" charset="0"/>
              </a:rPr>
              <a:t>Bedarf</a:t>
            </a:r>
            <a:r>
              <a:rPr lang="en-GB" sz="1400" dirty="0">
                <a:solidFill>
                  <a:schemeClr val="tx1"/>
                </a:solidFill>
                <a:latin typeface="Verdana" panose="020B0604030504040204" pitchFamily="34" charset="0"/>
                <a:ea typeface="Verdana" panose="020B0604030504040204" pitchFamily="34" charset="0"/>
              </a:rPr>
              <a:t> an </a:t>
            </a:r>
            <a:r>
              <a:rPr lang="en-GB" sz="1400" dirty="0" err="1">
                <a:solidFill>
                  <a:schemeClr val="tx1"/>
                </a:solidFill>
                <a:latin typeface="Verdana" panose="020B0604030504040204" pitchFamily="34" charset="0"/>
                <a:ea typeface="Verdana" panose="020B0604030504040204" pitchFamily="34" charset="0"/>
              </a:rPr>
              <a:t>Mobilität</a:t>
            </a:r>
            <a:endParaRPr lang="en-GB" sz="1400" dirty="0">
              <a:solidFill>
                <a:schemeClr val="tx1"/>
              </a:solidFill>
              <a:latin typeface="Verdana" panose="020B0604030504040204" pitchFamily="34" charset="0"/>
              <a:ea typeface="Verdana" panose="020B0604030504040204" pitchFamily="34" charset="0"/>
            </a:endParaRPr>
          </a:p>
        </p:txBody>
      </p:sp>
      <p:sp>
        <p:nvSpPr>
          <p:cNvPr id="8" name="Rectangle: Rounded Corners 7">
            <a:extLst>
              <a:ext uri="{FF2B5EF4-FFF2-40B4-BE49-F238E27FC236}">
                <a16:creationId xmlns:a16="http://schemas.microsoft.com/office/drawing/2014/main" id="{9377A306-F45A-44CD-A610-4FA0056D01AE}"/>
              </a:ext>
            </a:extLst>
          </p:cNvPr>
          <p:cNvSpPr/>
          <p:nvPr/>
        </p:nvSpPr>
        <p:spPr>
          <a:xfrm>
            <a:off x="1992313" y="1635302"/>
            <a:ext cx="8207372" cy="425414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err="1">
                <a:solidFill>
                  <a:schemeClr val="bg1"/>
                </a:solidFill>
                <a:latin typeface="Verdana" panose="020B0604030504040204" pitchFamily="34" charset="0"/>
                <a:ea typeface="Verdana" panose="020B0604030504040204" pitchFamily="34" charset="0"/>
              </a:rPr>
              <a:t>Nichtrealisierung</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kann</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im</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Einzelfall</a:t>
            </a:r>
            <a:r>
              <a:rPr lang="en-GB" sz="1400" dirty="0">
                <a:solidFill>
                  <a:schemeClr val="bg1"/>
                </a:solidFill>
                <a:latin typeface="Verdana" panose="020B0604030504040204" pitchFamily="34" charset="0"/>
                <a:ea typeface="Verdana" panose="020B0604030504040204" pitchFamily="34" charset="0"/>
              </a:rPr>
              <a:t> negative </a:t>
            </a:r>
            <a:r>
              <a:rPr lang="en-GB" sz="1400" dirty="0" err="1">
                <a:solidFill>
                  <a:schemeClr val="bg1"/>
                </a:solidFill>
                <a:latin typeface="Verdana" panose="020B0604030504040204" pitchFamily="34" charset="0"/>
                <a:ea typeface="Verdana" panose="020B0604030504040204" pitchFamily="34" charset="0"/>
              </a:rPr>
              <a:t>Auswirkung</a:t>
            </a:r>
            <a:r>
              <a:rPr lang="en-GB" sz="1400" dirty="0">
                <a:solidFill>
                  <a:schemeClr val="bg1"/>
                </a:solidFill>
                <a:latin typeface="Verdana" panose="020B0604030504040204" pitchFamily="34" charset="0"/>
                <a:ea typeface="Verdana" panose="020B0604030504040204" pitchFamily="34" charset="0"/>
              </a:rPr>
              <a:t> auf </a:t>
            </a:r>
            <a:r>
              <a:rPr lang="en-GB" sz="1400" dirty="0" err="1">
                <a:solidFill>
                  <a:schemeClr val="bg1"/>
                </a:solidFill>
                <a:latin typeface="Verdana" panose="020B0604030504040204" pitchFamily="34" charset="0"/>
                <a:ea typeface="Verdana" panose="020B0604030504040204" pitchFamily="34" charset="0"/>
              </a:rPr>
              <a:t>Sicherheit</a:t>
            </a:r>
            <a:r>
              <a:rPr lang="en-GB" sz="1400" dirty="0">
                <a:solidFill>
                  <a:schemeClr val="bg1"/>
                </a:solidFill>
                <a:latin typeface="Verdana" panose="020B0604030504040204" pitchFamily="34" charset="0"/>
                <a:ea typeface="Verdana" panose="020B0604030504040204" pitchFamily="34" charset="0"/>
              </a:rPr>
              <a:t> und CO</a:t>
            </a:r>
            <a:r>
              <a:rPr lang="en-GB" sz="1400" baseline="-25000" dirty="0">
                <a:solidFill>
                  <a:schemeClr val="bg1"/>
                </a:solidFill>
                <a:latin typeface="Verdana" panose="020B0604030504040204" pitchFamily="34" charset="0"/>
                <a:ea typeface="Verdana" panose="020B0604030504040204" pitchFamily="34" charset="0"/>
              </a:rPr>
              <a:t>2</a:t>
            </a:r>
            <a:r>
              <a:rPr lang="en-GB" sz="1400" dirty="0">
                <a:solidFill>
                  <a:schemeClr val="bg1"/>
                </a:solidFill>
                <a:latin typeface="Verdana" panose="020B0604030504040204" pitchFamily="34" charset="0"/>
                <a:ea typeface="Verdana" panose="020B0604030504040204" pitchFamily="34" charset="0"/>
              </a:rPr>
              <a:t>-Bilanz </a:t>
            </a:r>
            <a:r>
              <a:rPr lang="en-GB" sz="1400" dirty="0" err="1">
                <a:solidFill>
                  <a:schemeClr val="bg1"/>
                </a:solidFill>
                <a:latin typeface="Verdana" panose="020B0604030504040204" pitchFamily="34" charset="0"/>
                <a:ea typeface="Verdana" panose="020B0604030504040204" pitchFamily="34" charset="0"/>
              </a:rPr>
              <a:t>haben</a:t>
            </a:r>
            <a:endParaRPr lang="en-GB" sz="1400" dirty="0">
              <a:solidFill>
                <a:schemeClr val="bg1"/>
              </a:solidFill>
              <a:latin typeface="Verdana" panose="020B0604030504040204" pitchFamily="34" charset="0"/>
              <a:ea typeface="Verdana" panose="020B0604030504040204" pitchFamily="34" charset="0"/>
            </a:endParaRPr>
          </a:p>
          <a:p>
            <a:endParaRPr lang="en-GB" sz="1400" dirty="0">
              <a:solidFill>
                <a:schemeClr val="bg1"/>
              </a:solidFill>
              <a:latin typeface="Verdana" panose="020B0604030504040204" pitchFamily="34" charset="0"/>
              <a:ea typeface="Verdana" panose="020B0604030504040204" pitchFamily="34" charset="0"/>
            </a:endParaRPr>
          </a:p>
          <a:p>
            <a:endParaRPr lang="en-GB" sz="1400" dirty="0">
              <a:solidFill>
                <a:schemeClr val="bg1"/>
              </a:solidFill>
              <a:latin typeface="Verdana" panose="020B0604030504040204" pitchFamily="34" charset="0"/>
              <a:ea typeface="Verdana" panose="020B0604030504040204" pitchFamily="34" charset="0"/>
            </a:endParaRPr>
          </a:p>
          <a:p>
            <a:endParaRPr lang="en-GB" sz="1400" dirty="0">
              <a:solidFill>
                <a:schemeClr val="bg1"/>
              </a:solidFill>
              <a:latin typeface="Verdana" panose="020B0604030504040204" pitchFamily="34" charset="0"/>
              <a:ea typeface="Verdana" panose="020B0604030504040204" pitchFamily="34" charset="0"/>
            </a:endParaRPr>
          </a:p>
          <a:p>
            <a:endParaRPr lang="en-GB" sz="1400" dirty="0">
              <a:solidFill>
                <a:schemeClr val="bg1"/>
              </a:solidFill>
              <a:latin typeface="Verdana" panose="020B0604030504040204" pitchFamily="34" charset="0"/>
              <a:ea typeface="Verdana" panose="020B0604030504040204" pitchFamily="34" charset="0"/>
            </a:endParaRPr>
          </a:p>
          <a:p>
            <a:endParaRPr lang="en-GB" sz="1400" dirty="0">
              <a:solidFill>
                <a:schemeClr val="bg1"/>
              </a:solidFill>
              <a:latin typeface="Verdana" panose="020B0604030504040204" pitchFamily="34" charset="0"/>
              <a:ea typeface="Verdana" panose="020B0604030504040204" pitchFamily="34" charset="0"/>
            </a:endParaRPr>
          </a:p>
          <a:p>
            <a:endParaRPr lang="en-GB" sz="1400" dirty="0">
              <a:solidFill>
                <a:schemeClr val="bg1"/>
              </a:solidFill>
              <a:latin typeface="Verdana" panose="020B0604030504040204" pitchFamily="34" charset="0"/>
              <a:ea typeface="Verdana" panose="020B0604030504040204" pitchFamily="34" charset="0"/>
            </a:endParaRPr>
          </a:p>
          <a:p>
            <a:endParaRPr lang="en-GB" sz="1400" dirty="0">
              <a:solidFill>
                <a:schemeClr val="bg1"/>
              </a:solidFill>
              <a:latin typeface="Verdana" panose="020B0604030504040204" pitchFamily="34" charset="0"/>
              <a:ea typeface="Verdana" panose="020B0604030504040204" pitchFamily="34" charset="0"/>
            </a:endParaRPr>
          </a:p>
          <a:p>
            <a:endParaRPr lang="en-GB" sz="1400" dirty="0">
              <a:solidFill>
                <a:schemeClr val="bg1"/>
              </a:solidFill>
              <a:latin typeface="Verdana" panose="020B0604030504040204" pitchFamily="34" charset="0"/>
              <a:ea typeface="Verdana" panose="020B0604030504040204" pitchFamily="34" charset="0"/>
            </a:endParaRPr>
          </a:p>
          <a:p>
            <a:endParaRPr lang="en-GB" sz="1400" dirty="0">
              <a:solidFill>
                <a:schemeClr val="bg1"/>
              </a:solidFill>
              <a:latin typeface="Verdana" panose="020B0604030504040204" pitchFamily="34" charset="0"/>
              <a:ea typeface="Verdana" panose="020B0604030504040204" pitchFamily="34" charset="0"/>
            </a:endParaRPr>
          </a:p>
          <a:p>
            <a:endParaRPr lang="en-GB" sz="1400" dirty="0">
              <a:solidFill>
                <a:schemeClr val="bg1"/>
              </a:solidFill>
              <a:latin typeface="Verdana" panose="020B0604030504040204" pitchFamily="34" charset="0"/>
              <a:ea typeface="Verdana" panose="020B0604030504040204" pitchFamily="34" charset="0"/>
            </a:endParaRPr>
          </a:p>
          <a:p>
            <a:endParaRPr lang="en-GB" sz="1400" dirty="0">
              <a:solidFill>
                <a:schemeClr val="bg1"/>
              </a:solidFill>
              <a:latin typeface="Verdana" panose="020B0604030504040204" pitchFamily="34" charset="0"/>
              <a:ea typeface="Verdana" panose="020B0604030504040204" pitchFamily="34" charset="0"/>
            </a:endParaRPr>
          </a:p>
        </p:txBody>
      </p:sp>
      <p:grpSp>
        <p:nvGrpSpPr>
          <p:cNvPr id="7" name="Group 6">
            <a:extLst>
              <a:ext uri="{FF2B5EF4-FFF2-40B4-BE49-F238E27FC236}">
                <a16:creationId xmlns:a16="http://schemas.microsoft.com/office/drawing/2014/main" id="{F81FBE99-B35E-470D-9087-4A13929DFC4C}"/>
              </a:ext>
            </a:extLst>
          </p:cNvPr>
          <p:cNvGrpSpPr/>
          <p:nvPr/>
        </p:nvGrpSpPr>
        <p:grpSpPr>
          <a:xfrm>
            <a:off x="4954553" y="2971800"/>
            <a:ext cx="2282892" cy="2723605"/>
            <a:chOff x="1391815" y="2372047"/>
            <a:chExt cx="2530574" cy="1518344"/>
          </a:xfrm>
        </p:grpSpPr>
        <p:sp>
          <p:nvSpPr>
            <p:cNvPr id="9" name="Rectangle 8">
              <a:extLst>
                <a:ext uri="{FF2B5EF4-FFF2-40B4-BE49-F238E27FC236}">
                  <a16:creationId xmlns:a16="http://schemas.microsoft.com/office/drawing/2014/main" id="{43534049-6C29-423B-9139-5F419F846EC3}"/>
                </a:ext>
              </a:extLst>
            </p:cNvPr>
            <p:cNvSpPr/>
            <p:nvPr/>
          </p:nvSpPr>
          <p:spPr>
            <a:xfrm>
              <a:off x="1391815" y="2372047"/>
              <a:ext cx="2530574" cy="1518344"/>
            </a:xfrm>
            <a:prstGeom prst="rect">
              <a:avLst/>
            </a:prstGeom>
          </p:spPr>
          <p:style>
            <a:lnRef idx="2">
              <a:schemeClr val="lt1">
                <a:hueOff val="0"/>
                <a:satOff val="0"/>
                <a:lumOff val="0"/>
                <a:alphaOff val="0"/>
              </a:schemeClr>
            </a:lnRef>
            <a:fillRef idx="1">
              <a:schemeClr val="accent3">
                <a:hueOff val="0"/>
                <a:satOff val="394"/>
                <a:lumOff val="21618"/>
                <a:alphaOff val="0"/>
              </a:schemeClr>
            </a:fillRef>
            <a:effectRef idx="0">
              <a:schemeClr val="accent3">
                <a:hueOff val="0"/>
                <a:satOff val="394"/>
                <a:lumOff val="21618"/>
                <a:alphaOff val="0"/>
              </a:schemeClr>
            </a:effectRef>
            <a:fontRef idx="minor">
              <a:schemeClr val="lt1"/>
            </a:fontRef>
          </p:style>
        </p:sp>
        <p:sp>
          <p:nvSpPr>
            <p:cNvPr id="10" name="TextBox 9">
              <a:extLst>
                <a:ext uri="{FF2B5EF4-FFF2-40B4-BE49-F238E27FC236}">
                  <a16:creationId xmlns:a16="http://schemas.microsoft.com/office/drawing/2014/main" id="{DB996335-802B-4742-B05E-530E2EA72292}"/>
                </a:ext>
              </a:extLst>
            </p:cNvPr>
            <p:cNvSpPr txBox="1"/>
            <p:nvPr/>
          </p:nvSpPr>
          <p:spPr>
            <a:xfrm>
              <a:off x="1391815" y="2372047"/>
              <a:ext cx="2530574" cy="1518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GB" sz="1400" b="1" dirty="0" err="1">
                  <a:solidFill>
                    <a:schemeClr val="tx1"/>
                  </a:solidFill>
                  <a:latin typeface="Verdana" panose="020B0604030504040204" pitchFamily="34" charset="0"/>
                  <a:ea typeface="Verdana" panose="020B0604030504040204" pitchFamily="34" charset="0"/>
                </a:rPr>
                <a:t>Stadtumfahrungen</a:t>
              </a:r>
              <a:endParaRPr lang="en-GB" sz="1400" dirty="0">
                <a:solidFill>
                  <a:schemeClr val="tx1"/>
                </a:solidFill>
                <a:latin typeface="Verdana" panose="020B0604030504040204" pitchFamily="34" charset="0"/>
                <a:ea typeface="Verdana" panose="020B0604030504040204" pitchFamily="34" charset="0"/>
              </a:endParaRPr>
            </a:p>
            <a:p>
              <a:pPr algn="ctr" defTabSz="622300">
                <a:lnSpc>
                  <a:spcPct val="90000"/>
                </a:lnSpc>
                <a:spcBef>
                  <a:spcPct val="0"/>
                </a:spcBef>
                <a:spcAft>
                  <a:spcPct val="35000"/>
                </a:spcAft>
              </a:pPr>
              <a:endParaRPr lang="en-GB" sz="1400" b="1" dirty="0">
                <a:solidFill>
                  <a:schemeClr val="tx1"/>
                </a:solidFill>
                <a:latin typeface="Verdana" panose="020B0604030504040204" pitchFamily="34" charset="0"/>
                <a:ea typeface="Verdana" panose="020B0604030504040204" pitchFamily="34" charset="0"/>
              </a:endParaRPr>
            </a:p>
            <a:p>
              <a:pPr algn="ctr" defTabSz="622300">
                <a:lnSpc>
                  <a:spcPct val="90000"/>
                </a:lnSpc>
                <a:spcBef>
                  <a:spcPct val="0"/>
                </a:spcBef>
                <a:spcAft>
                  <a:spcPct val="35000"/>
                </a:spcAft>
              </a:pPr>
              <a:r>
                <a:rPr lang="en-GB" sz="1400" dirty="0" err="1">
                  <a:solidFill>
                    <a:schemeClr val="tx1"/>
                  </a:solidFill>
                  <a:latin typeface="Verdana" panose="020B0604030504040204" pitchFamily="34" charset="0"/>
                  <a:ea typeface="Verdana" panose="020B0604030504040204" pitchFamily="34" charset="0"/>
                </a:rPr>
                <a:t>Abwendung</a:t>
              </a:r>
              <a:r>
                <a:rPr lang="en-GB" sz="1400" dirty="0">
                  <a:solidFill>
                    <a:schemeClr val="tx1"/>
                  </a:solidFill>
                  <a:latin typeface="Verdana" panose="020B0604030504040204" pitchFamily="34" charset="0"/>
                  <a:ea typeface="Verdana" panose="020B0604030504040204" pitchFamily="34" charset="0"/>
                </a:rPr>
                <a:t> von Stop-and-go-</a:t>
              </a:r>
              <a:r>
                <a:rPr lang="en-GB" sz="1400" dirty="0" err="1">
                  <a:solidFill>
                    <a:schemeClr val="tx1"/>
                  </a:solidFill>
                  <a:latin typeface="Verdana" panose="020B0604030504040204" pitchFamily="34" charset="0"/>
                  <a:ea typeface="Verdana" panose="020B0604030504040204" pitchFamily="34" charset="0"/>
                </a:rPr>
                <a:t>Verkehr</a:t>
              </a:r>
              <a:r>
                <a:rPr lang="en-GB" sz="1400" dirty="0">
                  <a:solidFill>
                    <a:schemeClr val="tx1"/>
                  </a:solidFill>
                  <a:latin typeface="Verdana" panose="020B0604030504040204" pitchFamily="34" charset="0"/>
                  <a:ea typeface="Verdana" panose="020B0604030504040204" pitchFamily="34" charset="0"/>
                </a:rPr>
                <a:t> und </a:t>
              </a:r>
              <a:r>
                <a:rPr lang="en-GB" sz="1400" dirty="0" err="1">
                  <a:solidFill>
                    <a:schemeClr val="tx1"/>
                  </a:solidFill>
                  <a:latin typeface="Verdana" panose="020B0604030504040204" pitchFamily="34" charset="0"/>
                  <a:ea typeface="Verdana" panose="020B0604030504040204" pitchFamily="34" charset="0"/>
                </a:rPr>
                <a:t>Stau</a:t>
              </a:r>
              <a:endParaRPr lang="en-GB" sz="1400" dirty="0">
                <a:solidFill>
                  <a:schemeClr val="tx1"/>
                </a:solidFill>
                <a:latin typeface="Verdana" panose="020B0604030504040204" pitchFamily="34" charset="0"/>
                <a:ea typeface="Verdana" panose="020B0604030504040204" pitchFamily="34" charset="0"/>
              </a:endParaRPr>
            </a:p>
            <a:p>
              <a:pPr algn="ctr" defTabSz="622300">
                <a:lnSpc>
                  <a:spcPct val="90000"/>
                </a:lnSpc>
                <a:spcBef>
                  <a:spcPct val="0"/>
                </a:spcBef>
                <a:spcAft>
                  <a:spcPct val="35000"/>
                </a:spcAft>
              </a:pPr>
              <a:endParaRPr lang="en-GB" sz="1400" dirty="0">
                <a:solidFill>
                  <a:schemeClr val="tx1"/>
                </a:solidFill>
                <a:latin typeface="Verdana" panose="020B0604030504040204" pitchFamily="34" charset="0"/>
                <a:ea typeface="Verdana" panose="020B0604030504040204" pitchFamily="34" charset="0"/>
              </a:endParaRPr>
            </a:p>
            <a:p>
              <a:pPr algn="ctr" defTabSz="622300">
                <a:lnSpc>
                  <a:spcPct val="90000"/>
                </a:lnSpc>
                <a:spcBef>
                  <a:spcPct val="0"/>
                </a:spcBef>
                <a:spcAft>
                  <a:spcPct val="35000"/>
                </a:spcAft>
              </a:pPr>
              <a:r>
                <a:rPr lang="en-GB" sz="1400" dirty="0" err="1">
                  <a:solidFill>
                    <a:schemeClr val="tx1"/>
                  </a:solidFill>
                  <a:latin typeface="Verdana" panose="020B0604030504040204" pitchFamily="34" charset="0"/>
                  <a:ea typeface="Verdana" panose="020B0604030504040204" pitchFamily="34" charset="0"/>
                </a:rPr>
                <a:t>Entlastung</a:t>
              </a:r>
              <a:r>
                <a:rPr lang="en-GB" sz="1400" dirty="0">
                  <a:solidFill>
                    <a:schemeClr val="tx1"/>
                  </a:solidFill>
                  <a:latin typeface="Verdana" panose="020B0604030504040204" pitchFamily="34" charset="0"/>
                  <a:ea typeface="Verdana" panose="020B0604030504040204" pitchFamily="34" charset="0"/>
                </a:rPr>
                <a:t> der </a:t>
              </a:r>
              <a:r>
                <a:rPr lang="en-GB" sz="1400" dirty="0" err="1">
                  <a:solidFill>
                    <a:schemeClr val="tx1"/>
                  </a:solidFill>
                  <a:latin typeface="Verdana" panose="020B0604030504040204" pitchFamily="34" charset="0"/>
                  <a:ea typeface="Verdana" panose="020B0604030504040204" pitchFamily="34" charset="0"/>
                </a:rPr>
                <a:t>Städte</a:t>
              </a:r>
              <a:endParaRPr lang="en-GB" sz="1400" dirty="0">
                <a:solidFill>
                  <a:schemeClr val="tx1"/>
                </a:solidFill>
                <a:latin typeface="Verdana" panose="020B0604030504040204" pitchFamily="34" charset="0"/>
                <a:ea typeface="Verdana" panose="020B0604030504040204" pitchFamily="34" charset="0"/>
              </a:endParaRPr>
            </a:p>
            <a:p>
              <a:pPr algn="ctr" defTabSz="622300">
                <a:lnSpc>
                  <a:spcPct val="90000"/>
                </a:lnSpc>
                <a:spcBef>
                  <a:spcPct val="0"/>
                </a:spcBef>
                <a:spcAft>
                  <a:spcPct val="35000"/>
                </a:spcAft>
              </a:pPr>
              <a:endParaRPr lang="en-GB" sz="1400" dirty="0">
                <a:solidFill>
                  <a:schemeClr val="tx1"/>
                </a:solidFill>
                <a:latin typeface="Verdana" panose="020B0604030504040204" pitchFamily="34" charset="0"/>
                <a:ea typeface="Verdana" panose="020B0604030504040204" pitchFamily="34" charset="0"/>
              </a:endParaRPr>
            </a:p>
            <a:p>
              <a:pPr algn="ctr" defTabSz="622300">
                <a:lnSpc>
                  <a:spcPct val="90000"/>
                </a:lnSpc>
                <a:spcBef>
                  <a:spcPct val="0"/>
                </a:spcBef>
                <a:spcAft>
                  <a:spcPct val="35000"/>
                </a:spcAft>
              </a:pPr>
              <a:r>
                <a:rPr lang="en-GB" sz="1400" dirty="0">
                  <a:solidFill>
                    <a:schemeClr val="tx1"/>
                  </a:solidFill>
                  <a:latin typeface="Verdana" panose="020B0604030504040204" pitchFamily="34" charset="0"/>
                  <a:ea typeface="Verdana" panose="020B0604030504040204" pitchFamily="34" charset="0"/>
                </a:rPr>
                <a:t>Pull-</a:t>
              </a:r>
              <a:r>
                <a:rPr lang="en-GB" sz="1400" dirty="0" err="1">
                  <a:solidFill>
                    <a:schemeClr val="tx1"/>
                  </a:solidFill>
                  <a:latin typeface="Verdana" panose="020B0604030504040204" pitchFamily="34" charset="0"/>
                  <a:ea typeface="Verdana" panose="020B0604030504040204" pitchFamily="34" charset="0"/>
                </a:rPr>
                <a:t>Effekte</a:t>
              </a:r>
              <a:endParaRPr lang="en-GB" sz="1400" dirty="0">
                <a:solidFill>
                  <a:schemeClr val="tx1"/>
                </a:solidFill>
                <a:latin typeface="Verdana" panose="020B0604030504040204" pitchFamily="34" charset="0"/>
                <a:ea typeface="Verdana" panose="020B0604030504040204" pitchFamily="34" charset="0"/>
              </a:endParaRPr>
            </a:p>
          </p:txBody>
        </p:sp>
      </p:grpSp>
      <p:grpSp>
        <p:nvGrpSpPr>
          <p:cNvPr id="11" name="Group 10">
            <a:extLst>
              <a:ext uri="{FF2B5EF4-FFF2-40B4-BE49-F238E27FC236}">
                <a16:creationId xmlns:a16="http://schemas.microsoft.com/office/drawing/2014/main" id="{6472CC16-6DCC-4106-8BA2-636D7C3CBB65}"/>
              </a:ext>
            </a:extLst>
          </p:cNvPr>
          <p:cNvGrpSpPr/>
          <p:nvPr/>
        </p:nvGrpSpPr>
        <p:grpSpPr>
          <a:xfrm>
            <a:off x="7567749" y="2971800"/>
            <a:ext cx="2282892" cy="2723604"/>
            <a:chOff x="4175447" y="2372047"/>
            <a:chExt cx="2530574" cy="1518344"/>
          </a:xfrm>
        </p:grpSpPr>
        <p:sp>
          <p:nvSpPr>
            <p:cNvPr id="12" name="Rectangle 11">
              <a:extLst>
                <a:ext uri="{FF2B5EF4-FFF2-40B4-BE49-F238E27FC236}">
                  <a16:creationId xmlns:a16="http://schemas.microsoft.com/office/drawing/2014/main" id="{95AFD012-9A8D-4C82-9B2B-DD1D36B80D2F}"/>
                </a:ext>
              </a:extLst>
            </p:cNvPr>
            <p:cNvSpPr/>
            <p:nvPr/>
          </p:nvSpPr>
          <p:spPr>
            <a:xfrm>
              <a:off x="4175447" y="2372047"/>
              <a:ext cx="2530574" cy="1518344"/>
            </a:xfrm>
            <a:prstGeom prst="rect">
              <a:avLst/>
            </a:prstGeom>
          </p:spPr>
          <p:style>
            <a:lnRef idx="2">
              <a:schemeClr val="lt1">
                <a:hueOff val="0"/>
                <a:satOff val="0"/>
                <a:lumOff val="0"/>
                <a:alphaOff val="0"/>
              </a:schemeClr>
            </a:lnRef>
            <a:fillRef idx="1">
              <a:schemeClr val="accent3">
                <a:hueOff val="0"/>
                <a:satOff val="525"/>
                <a:lumOff val="28824"/>
                <a:alphaOff val="0"/>
              </a:schemeClr>
            </a:fillRef>
            <a:effectRef idx="0">
              <a:schemeClr val="accent3">
                <a:hueOff val="0"/>
                <a:satOff val="525"/>
                <a:lumOff val="28824"/>
                <a:alphaOff val="0"/>
              </a:schemeClr>
            </a:effectRef>
            <a:fontRef idx="minor">
              <a:schemeClr val="lt1"/>
            </a:fontRef>
          </p:style>
        </p:sp>
        <p:sp>
          <p:nvSpPr>
            <p:cNvPr id="13" name="TextBox 12">
              <a:extLst>
                <a:ext uri="{FF2B5EF4-FFF2-40B4-BE49-F238E27FC236}">
                  <a16:creationId xmlns:a16="http://schemas.microsoft.com/office/drawing/2014/main" id="{1F31E3E4-FCB3-4B86-AE19-954F524C5574}"/>
                </a:ext>
              </a:extLst>
            </p:cNvPr>
            <p:cNvSpPr txBox="1"/>
            <p:nvPr/>
          </p:nvSpPr>
          <p:spPr>
            <a:xfrm>
              <a:off x="4175447" y="2372047"/>
              <a:ext cx="2530574" cy="1518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GB" sz="1400" b="1" dirty="0" err="1">
                  <a:solidFill>
                    <a:schemeClr val="tx1"/>
                  </a:solidFill>
                  <a:latin typeface="Verdana" panose="020B0604030504040204" pitchFamily="34" charset="0"/>
                  <a:ea typeface="Verdana" panose="020B0604030504040204" pitchFamily="34" charset="0"/>
                </a:rPr>
                <a:t>Schienen-infrastruktur</a:t>
              </a:r>
              <a:endParaRPr lang="en-GB" sz="1400" b="1" dirty="0">
                <a:solidFill>
                  <a:schemeClr val="tx1"/>
                </a:solidFill>
                <a:latin typeface="Verdana" panose="020B0604030504040204" pitchFamily="34" charset="0"/>
                <a:ea typeface="Verdana" panose="020B0604030504040204" pitchFamily="34" charset="0"/>
              </a:endParaRPr>
            </a:p>
            <a:p>
              <a:pPr algn="ctr" defTabSz="622300">
                <a:lnSpc>
                  <a:spcPct val="90000"/>
                </a:lnSpc>
                <a:spcBef>
                  <a:spcPct val="0"/>
                </a:spcBef>
                <a:spcAft>
                  <a:spcPct val="35000"/>
                </a:spcAft>
              </a:pPr>
              <a:endParaRPr lang="en-GB" sz="1400" dirty="0">
                <a:solidFill>
                  <a:schemeClr val="tx1"/>
                </a:solidFill>
                <a:latin typeface="Verdana" panose="020B0604030504040204" pitchFamily="34" charset="0"/>
                <a:ea typeface="Verdana" panose="020B0604030504040204" pitchFamily="34" charset="0"/>
              </a:endParaRPr>
            </a:p>
            <a:p>
              <a:pPr algn="ctr" defTabSz="622300">
                <a:lnSpc>
                  <a:spcPct val="90000"/>
                </a:lnSpc>
                <a:spcBef>
                  <a:spcPct val="0"/>
                </a:spcBef>
                <a:spcAft>
                  <a:spcPct val="35000"/>
                </a:spcAft>
              </a:pPr>
              <a:r>
                <a:rPr lang="en-GB" sz="1400" dirty="0" err="1">
                  <a:solidFill>
                    <a:schemeClr val="tx1"/>
                  </a:solidFill>
                  <a:latin typeface="Verdana" panose="020B0604030504040204" pitchFamily="34" charset="0"/>
                  <a:ea typeface="Verdana" panose="020B0604030504040204" pitchFamily="34" charset="0"/>
                </a:rPr>
                <a:t>Nichtrealisierung</a:t>
              </a:r>
              <a:r>
                <a:rPr lang="en-GB" sz="1400" dirty="0">
                  <a:solidFill>
                    <a:schemeClr val="tx1"/>
                  </a:solidFill>
                  <a:latin typeface="Verdana" panose="020B0604030504040204" pitchFamily="34" charset="0"/>
                  <a:ea typeface="Verdana" panose="020B0604030504040204" pitchFamily="34" charset="0"/>
                </a:rPr>
                <a:t> von </a:t>
              </a:r>
              <a:r>
                <a:rPr lang="en-GB" sz="1400" dirty="0" err="1">
                  <a:solidFill>
                    <a:schemeClr val="tx1"/>
                  </a:solidFill>
                  <a:latin typeface="Verdana" panose="020B0604030504040204" pitchFamily="34" charset="0"/>
                  <a:ea typeface="Verdana" panose="020B0604030504040204" pitchFamily="34" charset="0"/>
                </a:rPr>
                <a:t>Infrastrukturausbau</a:t>
              </a:r>
              <a:r>
                <a:rPr lang="en-GB" sz="1400" dirty="0">
                  <a:solidFill>
                    <a:schemeClr val="tx1"/>
                  </a:solidFill>
                  <a:latin typeface="Verdana" panose="020B0604030504040204" pitchFamily="34" charset="0"/>
                  <a:ea typeface="Verdana" panose="020B0604030504040204" pitchFamily="34" charset="0"/>
                </a:rPr>
                <a:t> </a:t>
              </a:r>
              <a:r>
                <a:rPr lang="en-GB" sz="1400" dirty="0" err="1">
                  <a:solidFill>
                    <a:schemeClr val="tx1"/>
                  </a:solidFill>
                  <a:latin typeface="Verdana" panose="020B0604030504040204" pitchFamily="34" charset="0"/>
                  <a:ea typeface="Verdana" panose="020B0604030504040204" pitchFamily="34" charset="0"/>
                </a:rPr>
                <a:t>bedingt</a:t>
              </a:r>
              <a:r>
                <a:rPr lang="en-GB" sz="1400" dirty="0">
                  <a:solidFill>
                    <a:schemeClr val="tx1"/>
                  </a:solidFill>
                  <a:latin typeface="Verdana" panose="020B0604030504040204" pitchFamily="34" charset="0"/>
                  <a:ea typeface="Verdana" panose="020B0604030504040204" pitchFamily="34" charset="0"/>
                </a:rPr>
                <a:t> </a:t>
              </a:r>
              <a:r>
                <a:rPr lang="en-GB" sz="1400" dirty="0" err="1">
                  <a:solidFill>
                    <a:schemeClr val="tx1"/>
                  </a:solidFill>
                  <a:latin typeface="Verdana" panose="020B0604030504040204" pitchFamily="34" charset="0"/>
                  <a:ea typeface="Verdana" panose="020B0604030504040204" pitchFamily="34" charset="0"/>
                </a:rPr>
                <a:t>zwangsläufig</a:t>
              </a:r>
              <a:r>
                <a:rPr lang="en-GB" sz="1400" dirty="0">
                  <a:solidFill>
                    <a:schemeClr val="tx1"/>
                  </a:solidFill>
                  <a:latin typeface="Verdana" panose="020B0604030504040204" pitchFamily="34" charset="0"/>
                  <a:ea typeface="Verdana" panose="020B0604030504040204" pitchFamily="34" charset="0"/>
                </a:rPr>
                <a:t> </a:t>
              </a:r>
              <a:r>
                <a:rPr lang="en-GB" sz="1400" dirty="0" err="1">
                  <a:solidFill>
                    <a:schemeClr val="tx1"/>
                  </a:solidFill>
                  <a:latin typeface="Verdana" panose="020B0604030504040204" pitchFamily="34" charset="0"/>
                  <a:ea typeface="Verdana" panose="020B0604030504040204" pitchFamily="34" charset="0"/>
                </a:rPr>
                <a:t>vermehrte</a:t>
              </a:r>
              <a:r>
                <a:rPr lang="en-GB" sz="1400" dirty="0">
                  <a:solidFill>
                    <a:schemeClr val="tx1"/>
                  </a:solidFill>
                  <a:latin typeface="Verdana" panose="020B0604030504040204" pitchFamily="34" charset="0"/>
                  <a:ea typeface="Verdana" panose="020B0604030504040204" pitchFamily="34" charset="0"/>
                </a:rPr>
                <a:t> </a:t>
              </a:r>
              <a:r>
                <a:rPr lang="en-GB" sz="1400" dirty="0" err="1">
                  <a:solidFill>
                    <a:schemeClr val="tx1"/>
                  </a:solidFill>
                  <a:latin typeface="Verdana" panose="020B0604030504040204" pitchFamily="34" charset="0"/>
                  <a:ea typeface="Verdana" panose="020B0604030504040204" pitchFamily="34" charset="0"/>
                </a:rPr>
                <a:t>Nutzung</a:t>
              </a:r>
              <a:r>
                <a:rPr lang="en-GB" sz="1400" dirty="0">
                  <a:solidFill>
                    <a:schemeClr val="tx1"/>
                  </a:solidFill>
                  <a:latin typeface="Verdana" panose="020B0604030504040204" pitchFamily="34" charset="0"/>
                  <a:ea typeface="Verdana" panose="020B0604030504040204" pitchFamily="34" charset="0"/>
                </a:rPr>
                <a:t> von </a:t>
              </a:r>
              <a:r>
                <a:rPr lang="en-GB" sz="1400" dirty="0" err="1">
                  <a:solidFill>
                    <a:schemeClr val="tx1"/>
                  </a:solidFill>
                  <a:latin typeface="Verdana" panose="020B0604030504040204" pitchFamily="34" charset="0"/>
                  <a:ea typeface="Verdana" panose="020B0604030504040204" pitchFamily="34" charset="0"/>
                </a:rPr>
                <a:t>Straßeninfrastruktur</a:t>
              </a:r>
              <a:endParaRPr lang="en-GB" sz="1400" dirty="0">
                <a:solidFill>
                  <a:schemeClr val="tx1"/>
                </a:solidFill>
                <a:latin typeface="Verdana" panose="020B0604030504040204" pitchFamily="34" charset="0"/>
                <a:ea typeface="Verdana" panose="020B0604030504040204" pitchFamily="34" charset="0"/>
              </a:endParaRPr>
            </a:p>
            <a:p>
              <a:pPr algn="ctr" defTabSz="622300">
                <a:lnSpc>
                  <a:spcPct val="90000"/>
                </a:lnSpc>
                <a:spcBef>
                  <a:spcPct val="0"/>
                </a:spcBef>
                <a:spcAft>
                  <a:spcPct val="35000"/>
                </a:spcAft>
              </a:pPr>
              <a:endParaRPr lang="en-GB" sz="1400" dirty="0">
                <a:solidFill>
                  <a:schemeClr val="tx1"/>
                </a:solidFill>
                <a:latin typeface="Verdana" panose="020B0604030504040204" pitchFamily="34" charset="0"/>
                <a:ea typeface="Verdana" panose="020B0604030504040204" pitchFamily="34" charset="0"/>
              </a:endParaRPr>
            </a:p>
          </p:txBody>
        </p:sp>
      </p:grpSp>
      <p:grpSp>
        <p:nvGrpSpPr>
          <p:cNvPr id="14" name="Group 13">
            <a:extLst>
              <a:ext uri="{FF2B5EF4-FFF2-40B4-BE49-F238E27FC236}">
                <a16:creationId xmlns:a16="http://schemas.microsoft.com/office/drawing/2014/main" id="{031FF329-566E-400B-987B-A4CDE0C2638F}"/>
              </a:ext>
            </a:extLst>
          </p:cNvPr>
          <p:cNvGrpSpPr/>
          <p:nvPr/>
        </p:nvGrpSpPr>
        <p:grpSpPr>
          <a:xfrm>
            <a:off x="2341359" y="2971800"/>
            <a:ext cx="2282892" cy="2723606"/>
            <a:chOff x="5567263" y="600645"/>
            <a:chExt cx="2530574" cy="1518344"/>
          </a:xfrm>
        </p:grpSpPr>
        <p:sp>
          <p:nvSpPr>
            <p:cNvPr id="15" name="Rectangle 14">
              <a:extLst>
                <a:ext uri="{FF2B5EF4-FFF2-40B4-BE49-F238E27FC236}">
                  <a16:creationId xmlns:a16="http://schemas.microsoft.com/office/drawing/2014/main" id="{26F83B9B-5E4F-41F2-951F-1C64F92847CB}"/>
                </a:ext>
              </a:extLst>
            </p:cNvPr>
            <p:cNvSpPr/>
            <p:nvPr/>
          </p:nvSpPr>
          <p:spPr>
            <a:xfrm>
              <a:off x="5567263" y="600645"/>
              <a:ext cx="2530574" cy="1518344"/>
            </a:xfrm>
            <a:prstGeom prst="rect">
              <a:avLst/>
            </a:prstGeom>
          </p:spPr>
          <p:style>
            <a:lnRef idx="2">
              <a:schemeClr val="lt1">
                <a:hueOff val="0"/>
                <a:satOff val="0"/>
                <a:lumOff val="0"/>
                <a:alphaOff val="0"/>
              </a:schemeClr>
            </a:lnRef>
            <a:fillRef idx="1">
              <a:schemeClr val="accent3">
                <a:hueOff val="0"/>
                <a:satOff val="263"/>
                <a:lumOff val="14412"/>
                <a:alphaOff val="0"/>
              </a:schemeClr>
            </a:fillRef>
            <a:effectRef idx="0">
              <a:schemeClr val="accent3">
                <a:hueOff val="0"/>
                <a:satOff val="263"/>
                <a:lumOff val="14412"/>
                <a:alphaOff val="0"/>
              </a:schemeClr>
            </a:effectRef>
            <a:fontRef idx="minor">
              <a:schemeClr val="lt1"/>
            </a:fontRef>
          </p:style>
        </p:sp>
        <p:sp>
          <p:nvSpPr>
            <p:cNvPr id="16" name="TextBox 15">
              <a:extLst>
                <a:ext uri="{FF2B5EF4-FFF2-40B4-BE49-F238E27FC236}">
                  <a16:creationId xmlns:a16="http://schemas.microsoft.com/office/drawing/2014/main" id="{BD9BE233-AA17-4E80-B6CA-E49952B31A51}"/>
                </a:ext>
              </a:extLst>
            </p:cNvPr>
            <p:cNvSpPr txBox="1"/>
            <p:nvPr/>
          </p:nvSpPr>
          <p:spPr>
            <a:xfrm>
              <a:off x="5567263" y="600645"/>
              <a:ext cx="2530574" cy="1518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GB" sz="1400" b="1" dirty="0" err="1">
                  <a:latin typeface="Verdana" panose="020B0604030504040204" pitchFamily="34" charset="0"/>
                  <a:ea typeface="Verdana" panose="020B0604030504040204" pitchFamily="34" charset="0"/>
                </a:rPr>
                <a:t>Anpassungsbedarf</a:t>
              </a:r>
              <a:endParaRPr lang="en-GB" sz="1400" dirty="0">
                <a:latin typeface="Verdana" panose="020B0604030504040204" pitchFamily="34" charset="0"/>
                <a:ea typeface="Verdana" panose="020B0604030504040204" pitchFamily="34" charset="0"/>
              </a:endParaRPr>
            </a:p>
            <a:p>
              <a:pPr algn="ctr" defTabSz="622300">
                <a:lnSpc>
                  <a:spcPct val="90000"/>
                </a:lnSpc>
                <a:spcBef>
                  <a:spcPct val="0"/>
                </a:spcBef>
                <a:spcAft>
                  <a:spcPct val="35000"/>
                </a:spcAft>
              </a:pPr>
              <a:endParaRPr lang="en-GB" sz="1400" b="1" dirty="0">
                <a:latin typeface="Verdana" panose="020B0604030504040204" pitchFamily="34" charset="0"/>
                <a:ea typeface="Verdana" panose="020B0604030504040204" pitchFamily="34" charset="0"/>
              </a:endParaRPr>
            </a:p>
            <a:p>
              <a:pPr algn="ctr" defTabSz="622300">
                <a:lnSpc>
                  <a:spcPct val="90000"/>
                </a:lnSpc>
                <a:spcBef>
                  <a:spcPct val="0"/>
                </a:spcBef>
                <a:spcAft>
                  <a:spcPct val="35000"/>
                </a:spcAft>
              </a:pPr>
              <a:r>
                <a:rPr lang="en-GB" sz="1400" dirty="0" err="1">
                  <a:latin typeface="Verdana" panose="020B0604030504040204" pitchFamily="34" charset="0"/>
                  <a:ea typeface="Verdana" panose="020B0604030504040204" pitchFamily="34" charset="0"/>
                </a:rPr>
                <a:t>Ausbau</a:t>
              </a:r>
              <a:r>
                <a:rPr lang="en-GB" sz="1400" dirty="0">
                  <a:latin typeface="Verdana" panose="020B0604030504040204" pitchFamily="34" charset="0"/>
                  <a:ea typeface="Verdana" panose="020B0604030504040204" pitchFamily="34" charset="0"/>
                </a:rPr>
                <a:t> bzw </a:t>
              </a:r>
              <a:r>
                <a:rPr lang="en-GB" sz="1400" dirty="0" err="1">
                  <a:latin typeface="Verdana" panose="020B0604030504040204" pitchFamily="34" charset="0"/>
                  <a:ea typeface="Verdana" panose="020B0604030504040204" pitchFamily="34" charset="0"/>
                </a:rPr>
                <a:t>Änderung</a:t>
              </a:r>
              <a:r>
                <a:rPr lang="en-GB" sz="1400" dirty="0">
                  <a:latin typeface="Verdana" panose="020B0604030504040204" pitchFamily="34" charset="0"/>
                  <a:ea typeface="Verdana" panose="020B0604030504040204" pitchFamily="34" charset="0"/>
                </a:rPr>
                <a:t> der </a:t>
              </a:r>
              <a:r>
                <a:rPr lang="en-GB" sz="1400" dirty="0" err="1">
                  <a:latin typeface="Verdana" panose="020B0604030504040204" pitchFamily="34" charset="0"/>
                  <a:ea typeface="Verdana" panose="020B0604030504040204" pitchFamily="34" charset="0"/>
                </a:rPr>
                <a:t>Verkehrsinfrastruktur</a:t>
              </a:r>
              <a:r>
                <a:rPr lang="en-GB" sz="1400" dirty="0">
                  <a:latin typeface="Verdana" panose="020B0604030504040204" pitchFamily="34" charset="0"/>
                  <a:ea typeface="Verdana" panose="020B0604030504040204" pitchFamily="34" charset="0"/>
                </a:rPr>
                <a:t> </a:t>
              </a:r>
              <a:r>
                <a:rPr lang="en-GB" sz="1400" dirty="0" err="1">
                  <a:latin typeface="Verdana" panose="020B0604030504040204" pitchFamily="34" charset="0"/>
                  <a:ea typeface="Verdana" panose="020B0604030504040204" pitchFamily="34" charset="0"/>
                </a:rPr>
                <a:t>zur</a:t>
              </a:r>
              <a:r>
                <a:rPr lang="en-GB" sz="1400" dirty="0">
                  <a:latin typeface="Verdana" panose="020B0604030504040204" pitchFamily="34" charset="0"/>
                  <a:ea typeface="Verdana" panose="020B0604030504040204" pitchFamily="34" charset="0"/>
                </a:rPr>
                <a:t> </a:t>
              </a:r>
              <a:r>
                <a:rPr lang="en-GB" sz="1400" dirty="0" err="1">
                  <a:latin typeface="Verdana" panose="020B0604030504040204" pitchFamily="34" charset="0"/>
                  <a:ea typeface="Verdana" panose="020B0604030504040204" pitchFamily="34" charset="0"/>
                </a:rPr>
                <a:t>Anpassung</a:t>
              </a:r>
              <a:r>
                <a:rPr lang="en-GB" sz="1400" dirty="0">
                  <a:latin typeface="Verdana" panose="020B0604030504040204" pitchFamily="34" charset="0"/>
                  <a:ea typeface="Verdana" panose="020B0604030504040204" pitchFamily="34" charset="0"/>
                </a:rPr>
                <a:t> an die </a:t>
              </a:r>
              <a:r>
                <a:rPr lang="en-GB" sz="1400" dirty="0" err="1">
                  <a:latin typeface="Verdana" panose="020B0604030504040204" pitchFamily="34" charset="0"/>
                  <a:ea typeface="Verdana" panose="020B0604030504040204" pitchFamily="34" charset="0"/>
                </a:rPr>
                <a:t>Klimakrise</a:t>
              </a:r>
              <a:r>
                <a:rPr lang="en-GB" sz="1400" dirty="0">
                  <a:latin typeface="Verdana" panose="020B0604030504040204" pitchFamily="34" charset="0"/>
                  <a:ea typeface="Verdana" panose="020B0604030504040204" pitchFamily="34" charset="0"/>
                </a:rPr>
                <a:t> (</a:t>
              </a:r>
              <a:r>
                <a:rPr lang="en-GB" sz="1400" dirty="0" err="1">
                  <a:latin typeface="Verdana" panose="020B0604030504040204" pitchFamily="34" charset="0"/>
                  <a:ea typeface="Verdana" panose="020B0604030504040204" pitchFamily="34" charset="0"/>
                </a:rPr>
                <a:t>einerseits</a:t>
              </a:r>
              <a:r>
                <a:rPr lang="en-GB" sz="1400" dirty="0">
                  <a:latin typeface="Verdana" panose="020B0604030504040204" pitchFamily="34" charset="0"/>
                  <a:ea typeface="Verdana" panose="020B0604030504040204" pitchFamily="34" charset="0"/>
                </a:rPr>
                <a:t> zB Stand der Technik, </a:t>
              </a:r>
              <a:r>
                <a:rPr lang="en-GB" sz="1400" dirty="0" err="1">
                  <a:latin typeface="Verdana" panose="020B0604030504040204" pitchFamily="34" charset="0"/>
                  <a:ea typeface="Verdana" panose="020B0604030504040204" pitchFamily="34" charset="0"/>
                </a:rPr>
                <a:t>andererseits</a:t>
              </a:r>
              <a:r>
                <a:rPr lang="en-GB" sz="1400" dirty="0">
                  <a:latin typeface="Verdana" panose="020B0604030504040204" pitchFamily="34" charset="0"/>
                  <a:ea typeface="Verdana" panose="020B0604030504040204" pitchFamily="34" charset="0"/>
                </a:rPr>
                <a:t> </a:t>
              </a:r>
              <a:r>
                <a:rPr lang="en-GB" sz="1400" dirty="0" err="1">
                  <a:latin typeface="Verdana" panose="020B0604030504040204" pitchFamily="34" charset="0"/>
                  <a:ea typeface="Verdana" panose="020B0604030504040204" pitchFamily="34" charset="0"/>
                </a:rPr>
                <a:t>Naturkatastrophen</a:t>
              </a:r>
              <a:r>
                <a:rPr lang="en-GB" sz="1400" dirty="0">
                  <a:latin typeface="Verdana" panose="020B0604030504040204" pitchFamily="34" charset="0"/>
                  <a:ea typeface="Verdana" panose="020B0604030504040204" pitchFamily="34" charset="0"/>
                </a:rPr>
                <a:t>)</a:t>
              </a:r>
            </a:p>
          </p:txBody>
        </p:sp>
      </p:grpSp>
    </p:spTree>
    <p:extLst>
      <p:ext uri="{BB962C8B-B14F-4D97-AF65-F5344CB8AC3E}">
        <p14:creationId xmlns:p14="http://schemas.microsoft.com/office/powerpoint/2010/main" val="1352608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D53E1A-A556-4BAD-83A4-22336FBB687C}"/>
              </a:ext>
            </a:extLst>
          </p:cNvPr>
          <p:cNvSpPr>
            <a:spLocks noGrp="1"/>
          </p:cNvSpPr>
          <p:nvPr>
            <p:ph type="ctrTitle"/>
          </p:nvPr>
        </p:nvSpPr>
        <p:spPr/>
        <p:txBody>
          <a:bodyPr/>
          <a:lstStyle/>
          <a:p>
            <a:r>
              <a:rPr lang="en-GB" dirty="0" err="1"/>
              <a:t>Infrastruktur</a:t>
            </a:r>
            <a:r>
              <a:rPr lang="en-GB" dirty="0"/>
              <a:t> </a:t>
            </a:r>
            <a:r>
              <a:rPr lang="en-GB" dirty="0" err="1"/>
              <a:t>zur</a:t>
            </a:r>
            <a:r>
              <a:rPr lang="en-GB" dirty="0"/>
              <a:t> </a:t>
            </a:r>
            <a:r>
              <a:rPr lang="en-GB" dirty="0" err="1"/>
              <a:t>Zielerreichung</a:t>
            </a:r>
            <a:r>
              <a:rPr lang="en-GB" dirty="0"/>
              <a:t> </a:t>
            </a:r>
            <a:r>
              <a:rPr lang="en-GB" dirty="0" err="1"/>
              <a:t>erforderlich</a:t>
            </a:r>
            <a:endParaRPr lang="en-GB" dirty="0"/>
          </a:p>
        </p:txBody>
      </p:sp>
      <p:sp>
        <p:nvSpPr>
          <p:cNvPr id="4" name="Rectangle: Rounded Corners 3">
            <a:extLst>
              <a:ext uri="{FF2B5EF4-FFF2-40B4-BE49-F238E27FC236}">
                <a16:creationId xmlns:a16="http://schemas.microsoft.com/office/drawing/2014/main" id="{9E8158A3-3BA1-4BC5-8EA9-FEE6DA43E4A6}"/>
              </a:ext>
            </a:extLst>
          </p:cNvPr>
          <p:cNvSpPr/>
          <p:nvPr/>
        </p:nvSpPr>
        <p:spPr>
          <a:xfrm>
            <a:off x="3359559" y="1773240"/>
            <a:ext cx="2598737" cy="198913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latin typeface="Verdana" panose="020B0604030504040204" pitchFamily="34" charset="0"/>
                <a:ea typeface="Verdana" panose="020B0604030504040204" pitchFamily="34" charset="0"/>
              </a:rPr>
              <a:t>Bedarf an Mobilität</a:t>
            </a:r>
            <a:endParaRPr lang="de-AT" dirty="0">
              <a:solidFill>
                <a:schemeClr val="tx1"/>
              </a:solidFill>
              <a:latin typeface="Verdana" panose="020B0604030504040204" pitchFamily="34" charset="0"/>
              <a:ea typeface="Verdana" panose="020B0604030504040204" pitchFamily="34" charset="0"/>
            </a:endParaRPr>
          </a:p>
          <a:p>
            <a:r>
              <a:rPr lang="en-US" b="1" dirty="0">
                <a:solidFill>
                  <a:schemeClr val="tx1"/>
                </a:solidFill>
                <a:latin typeface="Verdana" panose="020B0604030504040204" pitchFamily="34" charset="0"/>
                <a:ea typeface="Verdana" panose="020B0604030504040204" pitchFamily="34" charset="0"/>
              </a:rPr>
              <a:t> </a:t>
            </a:r>
            <a:endParaRPr lang="de-AT" dirty="0">
              <a:solidFill>
                <a:schemeClr val="tx1"/>
              </a:solidFill>
              <a:latin typeface="Verdana" panose="020B0604030504040204" pitchFamily="34" charset="0"/>
              <a:ea typeface="Verdana" panose="020B0604030504040204" pitchFamily="34" charset="0"/>
            </a:endParaRPr>
          </a:p>
          <a:p>
            <a:r>
              <a:rPr lang="en-GB" sz="1400" dirty="0">
                <a:solidFill>
                  <a:schemeClr val="tx1"/>
                </a:solidFill>
                <a:latin typeface="Verdana" panose="020B0604030504040204" pitchFamily="34" charset="0"/>
                <a:ea typeface="Verdana" panose="020B0604030504040204" pitchFamily="34" charset="0"/>
              </a:rPr>
              <a:t>Es </a:t>
            </a:r>
            <a:r>
              <a:rPr lang="en-GB" sz="1400" dirty="0" err="1">
                <a:solidFill>
                  <a:schemeClr val="tx1"/>
                </a:solidFill>
                <a:latin typeface="Verdana" panose="020B0604030504040204" pitchFamily="34" charset="0"/>
                <a:ea typeface="Verdana" panose="020B0604030504040204" pitchFamily="34" charset="0"/>
              </a:rPr>
              <a:t>besteht</a:t>
            </a:r>
            <a:r>
              <a:rPr lang="en-GB" sz="1400" dirty="0">
                <a:solidFill>
                  <a:schemeClr val="tx1"/>
                </a:solidFill>
                <a:latin typeface="Verdana" panose="020B0604030504040204" pitchFamily="34" charset="0"/>
                <a:ea typeface="Verdana" panose="020B0604030504040204" pitchFamily="34" charset="0"/>
              </a:rPr>
              <a:t> </a:t>
            </a:r>
            <a:r>
              <a:rPr lang="en-GB" sz="1400" dirty="0" err="1">
                <a:solidFill>
                  <a:schemeClr val="tx1"/>
                </a:solidFill>
                <a:latin typeface="Verdana" panose="020B0604030504040204" pitchFamily="34" charset="0"/>
                <a:ea typeface="Verdana" panose="020B0604030504040204" pitchFamily="34" charset="0"/>
              </a:rPr>
              <a:t>ein</a:t>
            </a:r>
            <a:r>
              <a:rPr lang="en-GB" sz="1400" dirty="0">
                <a:solidFill>
                  <a:schemeClr val="tx1"/>
                </a:solidFill>
                <a:latin typeface="Verdana" panose="020B0604030504040204" pitchFamily="34" charset="0"/>
                <a:ea typeface="Verdana" panose="020B0604030504040204" pitchFamily="34" charset="0"/>
              </a:rPr>
              <a:t> </a:t>
            </a:r>
            <a:r>
              <a:rPr lang="en-GB" sz="1400" dirty="0" err="1">
                <a:solidFill>
                  <a:schemeClr val="tx1"/>
                </a:solidFill>
                <a:latin typeface="Verdana" panose="020B0604030504040204" pitchFamily="34" charset="0"/>
                <a:ea typeface="Verdana" panose="020B0604030504040204" pitchFamily="34" charset="0"/>
              </a:rPr>
              <a:t>Bedarf</a:t>
            </a:r>
            <a:r>
              <a:rPr lang="en-GB" sz="1400" dirty="0">
                <a:solidFill>
                  <a:schemeClr val="tx1"/>
                </a:solidFill>
                <a:latin typeface="Verdana" panose="020B0604030504040204" pitchFamily="34" charset="0"/>
                <a:ea typeface="Verdana" panose="020B0604030504040204" pitchFamily="34" charset="0"/>
              </a:rPr>
              <a:t> an </a:t>
            </a:r>
            <a:r>
              <a:rPr lang="en-GB" sz="1400" dirty="0" err="1">
                <a:solidFill>
                  <a:schemeClr val="tx1"/>
                </a:solidFill>
                <a:latin typeface="Verdana" panose="020B0604030504040204" pitchFamily="34" charset="0"/>
                <a:ea typeface="Verdana" panose="020B0604030504040204" pitchFamily="34" charset="0"/>
              </a:rPr>
              <a:t>Mobilität</a:t>
            </a:r>
            <a:endParaRPr lang="en-GB" sz="1400" dirty="0">
              <a:solidFill>
                <a:schemeClr val="tx1"/>
              </a:solidFill>
              <a:latin typeface="Verdana" panose="020B0604030504040204" pitchFamily="34" charset="0"/>
              <a:ea typeface="Verdana" panose="020B0604030504040204" pitchFamily="34" charset="0"/>
            </a:endParaRPr>
          </a:p>
        </p:txBody>
      </p:sp>
      <p:sp>
        <p:nvSpPr>
          <p:cNvPr id="8" name="Rectangle: Rounded Corners 7">
            <a:extLst>
              <a:ext uri="{FF2B5EF4-FFF2-40B4-BE49-F238E27FC236}">
                <a16:creationId xmlns:a16="http://schemas.microsoft.com/office/drawing/2014/main" id="{9377A306-F45A-44CD-A610-4FA0056D01AE}"/>
              </a:ext>
            </a:extLst>
          </p:cNvPr>
          <p:cNvSpPr/>
          <p:nvPr/>
        </p:nvSpPr>
        <p:spPr>
          <a:xfrm>
            <a:off x="4796631" y="4038249"/>
            <a:ext cx="2598736" cy="1989137"/>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err="1">
                <a:solidFill>
                  <a:schemeClr val="bg1"/>
                </a:solidFill>
                <a:latin typeface="Verdana" panose="020B0604030504040204" pitchFamily="34" charset="0"/>
                <a:ea typeface="Verdana" panose="020B0604030504040204" pitchFamily="34" charset="0"/>
              </a:rPr>
              <a:t>Grüne</a:t>
            </a:r>
            <a:r>
              <a:rPr lang="en-GB" b="1" dirty="0">
                <a:solidFill>
                  <a:schemeClr val="bg1"/>
                </a:solidFill>
                <a:latin typeface="Verdana" panose="020B0604030504040204" pitchFamily="34" charset="0"/>
                <a:ea typeface="Verdana" panose="020B0604030504040204" pitchFamily="34" charset="0"/>
              </a:rPr>
              <a:t> </a:t>
            </a:r>
            <a:r>
              <a:rPr lang="en-GB" b="1" dirty="0" err="1">
                <a:solidFill>
                  <a:schemeClr val="bg1"/>
                </a:solidFill>
                <a:latin typeface="Verdana" panose="020B0604030504040204" pitchFamily="34" charset="0"/>
                <a:ea typeface="Verdana" panose="020B0604030504040204" pitchFamily="34" charset="0"/>
              </a:rPr>
              <a:t>Mobilität</a:t>
            </a:r>
            <a:endParaRPr lang="en-GB" dirty="0">
              <a:solidFill>
                <a:schemeClr val="bg1"/>
              </a:solidFill>
              <a:latin typeface="Verdana" panose="020B0604030504040204" pitchFamily="34" charset="0"/>
              <a:ea typeface="Verdana" panose="020B0604030504040204" pitchFamily="34" charset="0"/>
            </a:endParaRPr>
          </a:p>
          <a:p>
            <a:endParaRPr lang="de-AT" dirty="0">
              <a:solidFill>
                <a:schemeClr val="bg1"/>
              </a:solidFill>
              <a:latin typeface="Verdana" panose="020B0604030504040204" pitchFamily="34" charset="0"/>
              <a:ea typeface="Verdana" panose="020B0604030504040204" pitchFamily="34" charset="0"/>
            </a:endParaRPr>
          </a:p>
          <a:p>
            <a:r>
              <a:rPr lang="en-GB" sz="1400" dirty="0" err="1">
                <a:solidFill>
                  <a:schemeClr val="bg1"/>
                </a:solidFill>
                <a:latin typeface="Verdana" panose="020B0604030504040204" pitchFamily="34" charset="0"/>
                <a:ea typeface="Verdana" panose="020B0604030504040204" pitchFamily="34" charset="0"/>
              </a:rPr>
              <a:t>Angebote</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für</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grüne</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Mobilität</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müssen</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ausgebaut</a:t>
            </a:r>
            <a:r>
              <a:rPr lang="en-GB" sz="1400" dirty="0">
                <a:solidFill>
                  <a:schemeClr val="bg1"/>
                </a:solidFill>
                <a:latin typeface="Verdana" panose="020B0604030504040204" pitchFamily="34" charset="0"/>
                <a:ea typeface="Verdana" panose="020B0604030504040204" pitchFamily="34" charset="0"/>
              </a:rPr>
              <a:t> warden!</a:t>
            </a:r>
          </a:p>
        </p:txBody>
      </p:sp>
      <p:sp>
        <p:nvSpPr>
          <p:cNvPr id="9" name="Rectangle: Rounded Corners 8">
            <a:extLst>
              <a:ext uri="{FF2B5EF4-FFF2-40B4-BE49-F238E27FC236}">
                <a16:creationId xmlns:a16="http://schemas.microsoft.com/office/drawing/2014/main" id="{E80ED739-BD92-48AF-AD3E-8257D1A95FE8}"/>
              </a:ext>
            </a:extLst>
          </p:cNvPr>
          <p:cNvSpPr/>
          <p:nvPr/>
        </p:nvSpPr>
        <p:spPr>
          <a:xfrm>
            <a:off x="1992314" y="1773238"/>
            <a:ext cx="8207372" cy="42541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GB" sz="2400" dirty="0" err="1">
                <a:solidFill>
                  <a:schemeClr val="bg1"/>
                </a:solidFill>
                <a:latin typeface="Verdana" panose="020B0604030504040204" pitchFamily="34" charset="0"/>
                <a:ea typeface="Verdana" panose="020B0604030504040204" pitchFamily="34" charset="0"/>
              </a:rPr>
              <a:t>Ladeinfrastruktur</a:t>
            </a:r>
            <a:endParaRPr lang="en-GB" sz="2400" dirty="0">
              <a:solidFill>
                <a:schemeClr val="bg1"/>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en-GB" sz="2400" dirty="0" err="1">
                <a:solidFill>
                  <a:schemeClr val="bg1"/>
                </a:solidFill>
                <a:latin typeface="Verdana" panose="020B0604030504040204" pitchFamily="34" charset="0"/>
                <a:ea typeface="Verdana" panose="020B0604030504040204" pitchFamily="34" charset="0"/>
              </a:rPr>
              <a:t>Leitungsvorhaben</a:t>
            </a:r>
            <a:endParaRPr lang="en-GB" sz="2400" dirty="0">
              <a:solidFill>
                <a:schemeClr val="bg1"/>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en-GB" sz="2400" dirty="0" err="1">
                <a:solidFill>
                  <a:schemeClr val="bg1"/>
                </a:solidFill>
                <a:latin typeface="Verdana" panose="020B0604030504040204" pitchFamily="34" charset="0"/>
                <a:ea typeface="Verdana" panose="020B0604030504040204" pitchFamily="34" charset="0"/>
              </a:rPr>
              <a:t>Mehrfachnutzungen</a:t>
            </a:r>
            <a:r>
              <a:rPr lang="en-GB" sz="2400" dirty="0">
                <a:solidFill>
                  <a:schemeClr val="bg1"/>
                </a:solidFill>
                <a:latin typeface="Verdana" panose="020B0604030504040204" pitchFamily="34" charset="0"/>
                <a:ea typeface="Verdana" panose="020B0604030504040204" pitchFamily="34" charset="0"/>
              </a:rPr>
              <a:t> (zB </a:t>
            </a:r>
            <a:r>
              <a:rPr lang="en-GB" sz="2400" dirty="0" err="1">
                <a:solidFill>
                  <a:schemeClr val="bg1"/>
                </a:solidFill>
                <a:latin typeface="Verdana" panose="020B0604030504040204" pitchFamily="34" charset="0"/>
                <a:ea typeface="Verdana" panose="020B0604030504040204" pitchFamily="34" charset="0"/>
              </a:rPr>
              <a:t>Photovoltaik</a:t>
            </a:r>
            <a:r>
              <a:rPr lang="en-GB" sz="2400" dirty="0">
                <a:solidFill>
                  <a:schemeClr val="bg1"/>
                </a:solidFill>
                <a:latin typeface="Verdana" panose="020B0604030504040204" pitchFamily="34" charset="0"/>
                <a:ea typeface="Verdana" panose="020B0604030504040204" pitchFamily="34" charset="0"/>
              </a:rPr>
              <a:t>-Anlagen auf/</a:t>
            </a:r>
            <a:r>
              <a:rPr lang="en-GB" sz="2400" dirty="0" err="1">
                <a:solidFill>
                  <a:schemeClr val="bg1"/>
                </a:solidFill>
                <a:latin typeface="Verdana" panose="020B0604030504040204" pitchFamily="34" charset="0"/>
                <a:ea typeface="Verdana" panose="020B0604030504040204" pitchFamily="34" charset="0"/>
              </a:rPr>
              <a:t>neben</a:t>
            </a:r>
            <a:r>
              <a:rPr lang="en-GB" sz="2400" dirty="0">
                <a:solidFill>
                  <a:schemeClr val="bg1"/>
                </a:solidFill>
                <a:latin typeface="Verdana" panose="020B0604030504040204" pitchFamily="34" charset="0"/>
                <a:ea typeface="Verdana" panose="020B0604030504040204" pitchFamily="34" charset="0"/>
              </a:rPr>
              <a:t> </a:t>
            </a:r>
            <a:r>
              <a:rPr lang="en-GB" sz="2400" dirty="0" err="1">
                <a:solidFill>
                  <a:schemeClr val="bg1"/>
                </a:solidFill>
                <a:latin typeface="Verdana" panose="020B0604030504040204" pitchFamily="34" charset="0"/>
                <a:ea typeface="Verdana" panose="020B0604030504040204" pitchFamily="34" charset="0"/>
              </a:rPr>
              <a:t>Autobahnen</a:t>
            </a:r>
            <a:r>
              <a:rPr lang="en-GB" sz="2400" dirty="0">
                <a:solidFill>
                  <a:schemeClr val="bg1"/>
                </a:solidFill>
                <a:latin typeface="Verdana" panose="020B0604030504040204" pitchFamily="34" charset="0"/>
                <a:ea typeface="Verdana" panose="020B0604030504040204" pitchFamily="34" charset="0"/>
              </a:rPr>
              <a:t> und </a:t>
            </a:r>
            <a:r>
              <a:rPr lang="en-GB" sz="2400" dirty="0" err="1">
                <a:solidFill>
                  <a:schemeClr val="bg1"/>
                </a:solidFill>
                <a:latin typeface="Verdana" panose="020B0604030504040204" pitchFamily="34" charset="0"/>
                <a:ea typeface="Verdana" panose="020B0604030504040204" pitchFamily="34" charset="0"/>
              </a:rPr>
              <a:t>Schienen</a:t>
            </a:r>
            <a:r>
              <a:rPr lang="en-GB" sz="2400" dirty="0">
                <a:solidFill>
                  <a:schemeClr val="bg1"/>
                </a:solidFill>
                <a:latin typeface="Verdana" panose="020B0604030504040204" pitchFamily="34" charset="0"/>
                <a:ea typeface="Verdana" panose="020B0604030504040204" pitchFamily="34" charset="0"/>
              </a:rPr>
              <a:t>)</a:t>
            </a:r>
          </a:p>
          <a:p>
            <a:pPr marL="285750" indent="-285750">
              <a:lnSpc>
                <a:spcPct val="150000"/>
              </a:lnSpc>
              <a:buFont typeface="Arial" panose="020B0604020202020204" pitchFamily="34" charset="0"/>
              <a:buChar char="•"/>
            </a:pPr>
            <a:r>
              <a:rPr lang="en-GB" sz="2400" dirty="0" err="1">
                <a:solidFill>
                  <a:schemeClr val="bg1"/>
                </a:solidFill>
                <a:latin typeface="Verdana" panose="020B0604030504040204" pitchFamily="34" charset="0"/>
                <a:ea typeface="Verdana" panose="020B0604030504040204" pitchFamily="34" charset="0"/>
              </a:rPr>
              <a:t>Wirtschaftlicher</a:t>
            </a:r>
            <a:r>
              <a:rPr lang="en-GB" sz="2400" dirty="0">
                <a:solidFill>
                  <a:schemeClr val="bg1"/>
                </a:solidFill>
                <a:latin typeface="Verdana" panose="020B0604030504040204" pitchFamily="34" charset="0"/>
                <a:ea typeface="Verdana" panose="020B0604030504040204" pitchFamily="34" charset="0"/>
              </a:rPr>
              <a:t> </a:t>
            </a:r>
            <a:r>
              <a:rPr lang="en-GB" sz="2400" dirty="0" err="1">
                <a:solidFill>
                  <a:schemeClr val="bg1"/>
                </a:solidFill>
                <a:latin typeface="Verdana" panose="020B0604030504040204" pitchFamily="34" charset="0"/>
                <a:ea typeface="Verdana" panose="020B0604030504040204" pitchFamily="34" charset="0"/>
              </a:rPr>
              <a:t>Faktor</a:t>
            </a:r>
            <a:r>
              <a:rPr lang="en-GB" sz="2400" dirty="0">
                <a:solidFill>
                  <a:schemeClr val="bg1"/>
                </a:solidFill>
                <a:latin typeface="Verdana" panose="020B0604030504040204" pitchFamily="34" charset="0"/>
                <a:ea typeface="Verdana" panose="020B0604030504040204" pitchFamily="34" charset="0"/>
              </a:rPr>
              <a:t> </a:t>
            </a:r>
            <a:r>
              <a:rPr lang="en-GB" sz="2400" dirty="0" err="1">
                <a:solidFill>
                  <a:schemeClr val="bg1"/>
                </a:solidFill>
                <a:latin typeface="Verdana" panose="020B0604030504040204" pitchFamily="34" charset="0"/>
                <a:ea typeface="Verdana" panose="020B0604030504040204" pitchFamily="34" charset="0"/>
              </a:rPr>
              <a:t>für</a:t>
            </a:r>
            <a:r>
              <a:rPr lang="en-GB" sz="2400" dirty="0">
                <a:solidFill>
                  <a:schemeClr val="bg1"/>
                </a:solidFill>
                <a:latin typeface="Verdana" panose="020B0604030504040204" pitchFamily="34" charset="0"/>
                <a:ea typeface="Verdana" panose="020B0604030504040204" pitchFamily="34" charset="0"/>
              </a:rPr>
              <a:t> Transformation</a:t>
            </a:r>
          </a:p>
        </p:txBody>
      </p:sp>
    </p:spTree>
    <p:extLst>
      <p:ext uri="{BB962C8B-B14F-4D97-AF65-F5344CB8AC3E}">
        <p14:creationId xmlns:p14="http://schemas.microsoft.com/office/powerpoint/2010/main" val="249314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B56E38-5EAD-4EA3-A048-35F1F5F69BF9}"/>
              </a:ext>
            </a:extLst>
          </p:cNvPr>
          <p:cNvSpPr>
            <a:spLocks noGrp="1"/>
          </p:cNvSpPr>
          <p:nvPr>
            <p:ph type="ctrTitle"/>
          </p:nvPr>
        </p:nvSpPr>
        <p:spPr/>
        <p:txBody>
          <a:bodyPr/>
          <a:lstStyle/>
          <a:p>
            <a:r>
              <a:rPr lang="de-DE" dirty="0"/>
              <a:t>Mehrfachnutzungen sinnvoll</a:t>
            </a:r>
            <a:endParaRPr lang="de-AT" dirty="0"/>
          </a:p>
        </p:txBody>
      </p:sp>
      <p:pic>
        <p:nvPicPr>
          <p:cNvPr id="1026" name="Picture 2" descr="Die Brennerautobahn als Stromlieferant?">
            <a:extLst>
              <a:ext uri="{FF2B5EF4-FFF2-40B4-BE49-F238E27FC236}">
                <a16:creationId xmlns:a16="http://schemas.microsoft.com/office/drawing/2014/main" id="{4EF14630-08A4-4B3A-A6D0-6EA0DFF867DA}"/>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2493"/>
          <a:stretch/>
        </p:blipFill>
        <p:spPr bwMode="auto">
          <a:xfrm>
            <a:off x="2008991" y="1150619"/>
            <a:ext cx="3600450" cy="23272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2091C3D-095B-4575-9525-05BB293857F5}"/>
              </a:ext>
            </a:extLst>
          </p:cNvPr>
          <p:cNvSpPr txBox="1"/>
          <p:nvPr/>
        </p:nvSpPr>
        <p:spPr>
          <a:xfrm>
            <a:off x="1981561" y="3477851"/>
            <a:ext cx="2590774" cy="246221"/>
          </a:xfrm>
          <a:prstGeom prst="rect">
            <a:avLst/>
          </a:prstGeom>
          <a:noFill/>
        </p:spPr>
        <p:txBody>
          <a:bodyPr wrap="none" rtlCol="0">
            <a:spAutoFit/>
          </a:bodyPr>
          <a:lstStyle/>
          <a:p>
            <a:r>
              <a:rPr lang="de-DE" sz="1000" dirty="0"/>
              <a:t>Quelle: Austrian Institute </a:t>
            </a:r>
            <a:r>
              <a:rPr lang="de-DE" sz="1000" dirty="0" err="1"/>
              <a:t>of</a:t>
            </a:r>
            <a:r>
              <a:rPr lang="de-DE" sz="1000" dirty="0"/>
              <a:t> Technology</a:t>
            </a:r>
            <a:endParaRPr lang="de-AT" sz="1000" dirty="0"/>
          </a:p>
        </p:txBody>
      </p:sp>
      <p:pic>
        <p:nvPicPr>
          <p:cNvPr id="1028" name="Picture 4" descr="Autostrade ">
            <a:extLst>
              <a:ext uri="{FF2B5EF4-FFF2-40B4-BE49-F238E27FC236}">
                <a16:creationId xmlns:a16="http://schemas.microsoft.com/office/drawing/2014/main" id="{BA640784-EDB3-4397-B5C1-96C35366B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231" y="3756717"/>
            <a:ext cx="4349105" cy="24479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1DD3387-8BAD-445E-8820-922CC4FC7C8A}"/>
              </a:ext>
            </a:extLst>
          </p:cNvPr>
          <p:cNvSpPr txBox="1"/>
          <p:nvPr/>
        </p:nvSpPr>
        <p:spPr>
          <a:xfrm>
            <a:off x="6328336" y="3483144"/>
            <a:ext cx="1234633" cy="246221"/>
          </a:xfrm>
          <a:prstGeom prst="rect">
            <a:avLst/>
          </a:prstGeom>
          <a:noFill/>
        </p:spPr>
        <p:txBody>
          <a:bodyPr wrap="none" rtlCol="0">
            <a:spAutoFit/>
          </a:bodyPr>
          <a:lstStyle/>
          <a:p>
            <a:r>
              <a:rPr lang="de-DE" sz="1000" dirty="0"/>
              <a:t>Quelle: </a:t>
            </a:r>
            <a:r>
              <a:rPr lang="de-DE" sz="1000" dirty="0" err="1"/>
              <a:t>Trinasolar</a:t>
            </a:r>
            <a:endParaRPr lang="de-AT" sz="1000" dirty="0"/>
          </a:p>
        </p:txBody>
      </p:sp>
      <p:pic>
        <p:nvPicPr>
          <p:cNvPr id="1030" name="Picture 6" descr="Gibt es bald Solarstrom vom Bahngleis? | agrarheute.com">
            <a:extLst>
              <a:ext uri="{FF2B5EF4-FFF2-40B4-BE49-F238E27FC236}">
                <a16:creationId xmlns:a16="http://schemas.microsoft.com/office/drawing/2014/main" id="{EF614BF5-1581-40C7-B738-2EA9770E496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29"/>
          <a:stretch/>
        </p:blipFill>
        <p:spPr bwMode="auto">
          <a:xfrm>
            <a:off x="6328335" y="1153035"/>
            <a:ext cx="3671888" cy="232481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34589C0-1BE0-4E90-AD8C-038FB478FDBD}"/>
              </a:ext>
            </a:extLst>
          </p:cNvPr>
          <p:cNvSpPr txBox="1"/>
          <p:nvPr/>
        </p:nvSpPr>
        <p:spPr>
          <a:xfrm>
            <a:off x="6328336" y="5958421"/>
            <a:ext cx="1866217" cy="246221"/>
          </a:xfrm>
          <a:prstGeom prst="rect">
            <a:avLst/>
          </a:prstGeom>
          <a:noFill/>
        </p:spPr>
        <p:txBody>
          <a:bodyPr wrap="none" rtlCol="0">
            <a:spAutoFit/>
          </a:bodyPr>
          <a:lstStyle/>
          <a:p>
            <a:r>
              <a:rPr lang="de-DE" sz="1000" dirty="0"/>
              <a:t>Quelle: </a:t>
            </a:r>
            <a:r>
              <a:rPr lang="de-DE" sz="1000" dirty="0" err="1"/>
              <a:t>Bankset</a:t>
            </a:r>
            <a:r>
              <a:rPr lang="de-DE" sz="1000" dirty="0"/>
              <a:t> Energy Ltd.</a:t>
            </a:r>
            <a:endParaRPr lang="de-AT" sz="1000" dirty="0"/>
          </a:p>
        </p:txBody>
      </p:sp>
    </p:spTree>
    <p:extLst>
      <p:ext uri="{BB962C8B-B14F-4D97-AF65-F5344CB8AC3E}">
        <p14:creationId xmlns:p14="http://schemas.microsoft.com/office/powerpoint/2010/main" val="190816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F89DB-50D1-40C9-8783-34B328C9729F}"/>
              </a:ext>
            </a:extLst>
          </p:cNvPr>
          <p:cNvSpPr>
            <a:spLocks noGrp="1"/>
          </p:cNvSpPr>
          <p:nvPr>
            <p:ph type="ctrTitle"/>
          </p:nvPr>
        </p:nvSpPr>
        <p:spPr/>
        <p:txBody>
          <a:bodyPr/>
          <a:lstStyle/>
          <a:p>
            <a:r>
              <a:rPr lang="en-GB" dirty="0" err="1"/>
              <a:t>Zielerreichung</a:t>
            </a:r>
            <a:r>
              <a:rPr lang="en-GB" dirty="0"/>
              <a:t> auf EU-Ebene: Fit </a:t>
            </a:r>
            <a:r>
              <a:rPr lang="en-GB" dirty="0" err="1"/>
              <a:t>für</a:t>
            </a:r>
            <a:r>
              <a:rPr lang="en-GB" dirty="0"/>
              <a:t> 55</a:t>
            </a:r>
          </a:p>
        </p:txBody>
      </p:sp>
      <p:graphicFrame>
        <p:nvGraphicFramePr>
          <p:cNvPr id="5" name="Content Placeholder 4">
            <a:extLst>
              <a:ext uri="{FF2B5EF4-FFF2-40B4-BE49-F238E27FC236}">
                <a16:creationId xmlns:a16="http://schemas.microsoft.com/office/drawing/2014/main" id="{03E478B4-0ED7-489E-BAD0-529A246B7831}"/>
              </a:ext>
            </a:extLst>
          </p:cNvPr>
          <p:cNvGraphicFramePr>
            <a:graphicFrameLocks noGrp="1"/>
          </p:cNvGraphicFramePr>
          <p:nvPr>
            <p:ph sz="quarter" idx="13"/>
            <p:extLst>
              <p:ext uri="{D42A27DB-BD31-4B8C-83A1-F6EECF244321}">
                <p14:modId xmlns:p14="http://schemas.microsoft.com/office/powerpoint/2010/main" val="389443715"/>
              </p:ext>
            </p:extLst>
          </p:nvPr>
        </p:nvGraphicFramePr>
        <p:xfrm>
          <a:off x="1905000" y="2021453"/>
          <a:ext cx="8097838" cy="4491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a:extLst>
              <a:ext uri="{FF2B5EF4-FFF2-40B4-BE49-F238E27FC236}">
                <a16:creationId xmlns:a16="http://schemas.microsoft.com/office/drawing/2014/main" id="{3536E296-B09B-416E-B20D-327415351F65}"/>
              </a:ext>
            </a:extLst>
          </p:cNvPr>
          <p:cNvCxnSpPr>
            <a:cxnSpLocks/>
          </p:cNvCxnSpPr>
          <p:nvPr/>
        </p:nvCxnSpPr>
        <p:spPr>
          <a:xfrm>
            <a:off x="4664373" y="3970831"/>
            <a:ext cx="0" cy="33859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CF567A1C-54D6-410D-8676-6911B7B142A7}"/>
              </a:ext>
            </a:extLst>
          </p:cNvPr>
          <p:cNvSpPr/>
          <p:nvPr/>
        </p:nvSpPr>
        <p:spPr>
          <a:xfrm>
            <a:off x="3640173" y="2817273"/>
            <a:ext cx="2048400" cy="1153557"/>
          </a:xfrm>
          <a:prstGeom prst="roundRect">
            <a:avLst/>
          </a:prstGeom>
          <a:noFill/>
          <a:ln>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solidFill>
              </a:rPr>
              <a:t>Ö: Bilanziell </a:t>
            </a:r>
          </a:p>
          <a:p>
            <a:pPr algn="ctr"/>
            <a:r>
              <a:rPr lang="de-DE" dirty="0">
                <a:solidFill>
                  <a:schemeClr val="accent2"/>
                </a:solidFill>
              </a:rPr>
              <a:t>100 % Erneuerbare Energien</a:t>
            </a:r>
            <a:endParaRPr lang="de-AT" dirty="0">
              <a:solidFill>
                <a:schemeClr val="accent2"/>
              </a:solidFill>
            </a:endParaRPr>
          </a:p>
        </p:txBody>
      </p:sp>
      <p:cxnSp>
        <p:nvCxnSpPr>
          <p:cNvPr id="7" name="Straight Connector 6">
            <a:extLst>
              <a:ext uri="{FF2B5EF4-FFF2-40B4-BE49-F238E27FC236}">
                <a16:creationId xmlns:a16="http://schemas.microsoft.com/office/drawing/2014/main" id="{D5564175-B9D6-4748-9852-8288E284B694}"/>
              </a:ext>
            </a:extLst>
          </p:cNvPr>
          <p:cNvCxnSpPr>
            <a:cxnSpLocks/>
          </p:cNvCxnSpPr>
          <p:nvPr/>
        </p:nvCxnSpPr>
        <p:spPr>
          <a:xfrm>
            <a:off x="6499303" y="4225894"/>
            <a:ext cx="0" cy="73547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A16D0AE-F9CD-4546-8273-F8231C32C7CC}"/>
              </a:ext>
            </a:extLst>
          </p:cNvPr>
          <p:cNvSpPr/>
          <p:nvPr/>
        </p:nvSpPr>
        <p:spPr>
          <a:xfrm>
            <a:off x="5487227" y="4961370"/>
            <a:ext cx="2048400" cy="11520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solidFill>
              </a:rPr>
              <a:t>Klimaneutralität Österreich</a:t>
            </a:r>
            <a:endParaRPr lang="de-AT" dirty="0">
              <a:solidFill>
                <a:schemeClr val="accent2"/>
              </a:solidFill>
            </a:endParaRPr>
          </a:p>
        </p:txBody>
      </p:sp>
      <p:sp>
        <p:nvSpPr>
          <p:cNvPr id="10" name="Rectangle: Rounded Corners 9">
            <a:extLst>
              <a:ext uri="{FF2B5EF4-FFF2-40B4-BE49-F238E27FC236}">
                <a16:creationId xmlns:a16="http://schemas.microsoft.com/office/drawing/2014/main" id="{816F5A92-C2A9-47AB-8188-D038856867F7}"/>
              </a:ext>
            </a:extLst>
          </p:cNvPr>
          <p:cNvSpPr/>
          <p:nvPr/>
        </p:nvSpPr>
        <p:spPr>
          <a:xfrm>
            <a:off x="7316965" y="2400536"/>
            <a:ext cx="2048400" cy="115355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solidFill>
              </a:rPr>
              <a:t>Klimaneutralität EU</a:t>
            </a:r>
            <a:endParaRPr lang="de-AT" dirty="0">
              <a:solidFill>
                <a:schemeClr val="accent2"/>
              </a:solidFill>
            </a:endParaRPr>
          </a:p>
        </p:txBody>
      </p:sp>
      <p:cxnSp>
        <p:nvCxnSpPr>
          <p:cNvPr id="11" name="Straight Connector 10">
            <a:extLst>
              <a:ext uri="{FF2B5EF4-FFF2-40B4-BE49-F238E27FC236}">
                <a16:creationId xmlns:a16="http://schemas.microsoft.com/office/drawing/2014/main" id="{44BAED20-CED4-45E2-B495-46420FBD216D}"/>
              </a:ext>
            </a:extLst>
          </p:cNvPr>
          <p:cNvCxnSpPr>
            <a:cxnSpLocks/>
          </p:cNvCxnSpPr>
          <p:nvPr/>
        </p:nvCxnSpPr>
        <p:spPr>
          <a:xfrm>
            <a:off x="4664373" y="2618530"/>
            <a:ext cx="0" cy="19874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293926A1-532D-4916-A365-8698F8DCA34A}"/>
              </a:ext>
            </a:extLst>
          </p:cNvPr>
          <p:cNvSpPr/>
          <p:nvPr/>
        </p:nvSpPr>
        <p:spPr>
          <a:xfrm>
            <a:off x="3640173" y="1459846"/>
            <a:ext cx="2048400" cy="1152000"/>
          </a:xfrm>
          <a:prstGeom prst="roundRect">
            <a:avLst/>
          </a:prstGeom>
          <a:noFill/>
          <a:ln>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solidFill>
              </a:rPr>
              <a:t>EU: Emissions-reduktionsziel 55 %</a:t>
            </a:r>
            <a:endParaRPr lang="de-AT" dirty="0">
              <a:solidFill>
                <a:schemeClr val="accent2"/>
              </a:solidFill>
            </a:endParaRPr>
          </a:p>
        </p:txBody>
      </p:sp>
      <p:cxnSp>
        <p:nvCxnSpPr>
          <p:cNvPr id="14" name="Straight Connector 13">
            <a:extLst>
              <a:ext uri="{FF2B5EF4-FFF2-40B4-BE49-F238E27FC236}">
                <a16:creationId xmlns:a16="http://schemas.microsoft.com/office/drawing/2014/main" id="{CF5EA051-7DDC-4497-AE7E-8345354C9115}"/>
              </a:ext>
            </a:extLst>
          </p:cNvPr>
          <p:cNvCxnSpPr>
            <a:cxnSpLocks/>
          </p:cNvCxnSpPr>
          <p:nvPr/>
        </p:nvCxnSpPr>
        <p:spPr>
          <a:xfrm>
            <a:off x="8341165" y="3562023"/>
            <a:ext cx="0" cy="73547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2802BB7-037D-4E41-BAC0-83BE25AB9605}"/>
              </a:ext>
            </a:extLst>
          </p:cNvPr>
          <p:cNvSpPr/>
          <p:nvPr/>
        </p:nvSpPr>
        <p:spPr>
          <a:xfrm>
            <a:off x="5443930" y="4176968"/>
            <a:ext cx="180000" cy="180000"/>
          </a:xfrm>
          <a:prstGeom prst="ellipse">
            <a:avLst/>
          </a:prstGeom>
          <a:solidFill>
            <a:schemeClr val="accent6"/>
          </a:solidFill>
          <a:ln>
            <a:solidFill>
              <a:schemeClr val="accent6">
                <a:lumMod val="50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6" name="Speech Bubble: Rectangle with Corners Rounded 15">
            <a:extLst>
              <a:ext uri="{FF2B5EF4-FFF2-40B4-BE49-F238E27FC236}">
                <a16:creationId xmlns:a16="http://schemas.microsoft.com/office/drawing/2014/main" id="{38BCC717-D663-4E55-BFBD-E7B4D04CF00C}"/>
              </a:ext>
            </a:extLst>
          </p:cNvPr>
          <p:cNvSpPr/>
          <p:nvPr/>
        </p:nvSpPr>
        <p:spPr>
          <a:xfrm>
            <a:off x="5772983" y="1583657"/>
            <a:ext cx="1650761" cy="853616"/>
          </a:xfrm>
          <a:prstGeom prst="wedgeRoundRectCallout">
            <a:avLst>
              <a:gd name="adj1" fmla="val -62887"/>
              <a:gd name="adj2" fmla="val 258918"/>
              <a:gd name="adj3" fmla="val 16667"/>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 Emissionsfreie Neuwagen 2035</a:t>
            </a:r>
            <a:endParaRPr lang="de-AT" sz="1600" dirty="0"/>
          </a:p>
        </p:txBody>
      </p:sp>
      <p:sp>
        <p:nvSpPr>
          <p:cNvPr id="17" name="Speech Bubble: Rectangle with Corners Rounded 16">
            <a:extLst>
              <a:ext uri="{FF2B5EF4-FFF2-40B4-BE49-F238E27FC236}">
                <a16:creationId xmlns:a16="http://schemas.microsoft.com/office/drawing/2014/main" id="{A9D4CEF4-0CC7-41EB-AB3A-D2D1FAA9234B}"/>
              </a:ext>
            </a:extLst>
          </p:cNvPr>
          <p:cNvSpPr/>
          <p:nvPr/>
        </p:nvSpPr>
        <p:spPr>
          <a:xfrm>
            <a:off x="2162210" y="4495592"/>
            <a:ext cx="1676876" cy="819244"/>
          </a:xfrm>
          <a:prstGeom prst="wedgeRoundRectCallout">
            <a:avLst>
              <a:gd name="adj1" fmla="val 97215"/>
              <a:gd name="adj2" fmla="val -77198"/>
              <a:gd name="adj3" fmla="val 16667"/>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Senkung PKW-Emissionen um 55 %</a:t>
            </a:r>
            <a:endParaRPr lang="de-AT" sz="1600" dirty="0"/>
          </a:p>
        </p:txBody>
      </p:sp>
      <p:sp>
        <p:nvSpPr>
          <p:cNvPr id="18" name="Speech Bubble: Rectangle with Corners Rounded 17">
            <a:extLst>
              <a:ext uri="{FF2B5EF4-FFF2-40B4-BE49-F238E27FC236}">
                <a16:creationId xmlns:a16="http://schemas.microsoft.com/office/drawing/2014/main" id="{17EC2C21-6ACC-4A62-AF4E-4E8D1288332F}"/>
              </a:ext>
            </a:extLst>
          </p:cNvPr>
          <p:cNvSpPr/>
          <p:nvPr/>
        </p:nvSpPr>
        <p:spPr>
          <a:xfrm>
            <a:off x="2614016" y="5283621"/>
            <a:ext cx="1676876" cy="819245"/>
          </a:xfrm>
          <a:prstGeom prst="wedgeRoundRectCallout">
            <a:avLst>
              <a:gd name="adj1" fmla="val 70518"/>
              <a:gd name="adj2" fmla="val -170211"/>
              <a:gd name="adj3" fmla="val 16667"/>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Senkung LKW-Emissionen um 50 %</a:t>
            </a:r>
            <a:endParaRPr lang="de-AT" sz="1600" dirty="0"/>
          </a:p>
        </p:txBody>
      </p:sp>
      <p:pic>
        <p:nvPicPr>
          <p:cNvPr id="1028" name="Picture 4" descr="Die Flagge der Europäischen Union - Europe Direct">
            <a:extLst>
              <a:ext uri="{FF2B5EF4-FFF2-40B4-BE49-F238E27FC236}">
                <a16:creationId xmlns:a16="http://schemas.microsoft.com/office/drawing/2014/main" id="{622F343E-BB4A-40E3-8D3E-05B3ACF2F8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1781" y="1414590"/>
            <a:ext cx="755606" cy="50400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3F337D0C-B06A-42F3-BA3D-37C07DABA857}"/>
              </a:ext>
            </a:extLst>
          </p:cNvPr>
          <p:cNvSpPr/>
          <p:nvPr/>
        </p:nvSpPr>
        <p:spPr>
          <a:xfrm>
            <a:off x="3601883" y="4169571"/>
            <a:ext cx="180000" cy="180000"/>
          </a:xfrm>
          <a:prstGeom prst="ellipse">
            <a:avLst/>
          </a:prstGeom>
          <a:solidFill>
            <a:schemeClr val="accent6"/>
          </a:solidFill>
          <a:ln>
            <a:solidFill>
              <a:schemeClr val="accent6">
                <a:lumMod val="50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2" name="Speech Bubble: Rectangle with Corners Rounded 21">
            <a:extLst>
              <a:ext uri="{FF2B5EF4-FFF2-40B4-BE49-F238E27FC236}">
                <a16:creationId xmlns:a16="http://schemas.microsoft.com/office/drawing/2014/main" id="{DE2CD65E-ADD5-4AF6-BC90-7B7883E0B64E}"/>
              </a:ext>
            </a:extLst>
          </p:cNvPr>
          <p:cNvSpPr/>
          <p:nvPr/>
        </p:nvSpPr>
        <p:spPr>
          <a:xfrm>
            <a:off x="1897371" y="2243600"/>
            <a:ext cx="1650761" cy="853616"/>
          </a:xfrm>
          <a:prstGeom prst="wedgeRoundRectCallout">
            <a:avLst>
              <a:gd name="adj1" fmla="val 59504"/>
              <a:gd name="adj2" fmla="val 183423"/>
              <a:gd name="adj3" fmla="val 16667"/>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Straßen-verkehr </a:t>
            </a:r>
          </a:p>
          <a:p>
            <a:pPr algn="ctr"/>
            <a:r>
              <a:rPr lang="de-DE" sz="1600" dirty="0"/>
              <a:t>EU-ETS 2027</a:t>
            </a:r>
            <a:endParaRPr lang="de-AT" sz="1600" dirty="0"/>
          </a:p>
        </p:txBody>
      </p:sp>
      <p:sp>
        <p:nvSpPr>
          <p:cNvPr id="19" name="TextBox 18">
            <a:extLst>
              <a:ext uri="{FF2B5EF4-FFF2-40B4-BE49-F238E27FC236}">
                <a16:creationId xmlns:a16="http://schemas.microsoft.com/office/drawing/2014/main" id="{D64CC355-EE9D-4956-AA1A-E59C299CE35F}"/>
              </a:ext>
            </a:extLst>
          </p:cNvPr>
          <p:cNvSpPr txBox="1"/>
          <p:nvPr/>
        </p:nvSpPr>
        <p:spPr>
          <a:xfrm>
            <a:off x="1905001" y="1064646"/>
            <a:ext cx="2814859" cy="369332"/>
          </a:xfrm>
          <a:prstGeom prst="rect">
            <a:avLst/>
          </a:prstGeom>
          <a:noFill/>
        </p:spPr>
        <p:txBody>
          <a:bodyPr wrap="square" rtlCol="0">
            <a:spAutoFit/>
          </a:bodyPr>
          <a:lstStyle/>
          <a:p>
            <a:r>
              <a:rPr lang="de-DE" dirty="0"/>
              <a:t>Derzeit in Verhandlung</a:t>
            </a:r>
            <a:endParaRPr lang="de-AT" dirty="0"/>
          </a:p>
        </p:txBody>
      </p:sp>
    </p:spTree>
    <p:extLst>
      <p:ext uri="{BB962C8B-B14F-4D97-AF65-F5344CB8AC3E}">
        <p14:creationId xmlns:p14="http://schemas.microsoft.com/office/powerpoint/2010/main" val="4069610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D53E1A-A556-4BAD-83A4-22336FBB687C}"/>
              </a:ext>
            </a:extLst>
          </p:cNvPr>
          <p:cNvSpPr>
            <a:spLocks noGrp="1"/>
          </p:cNvSpPr>
          <p:nvPr>
            <p:ph type="ctrTitle"/>
          </p:nvPr>
        </p:nvSpPr>
        <p:spPr/>
        <p:txBody>
          <a:bodyPr/>
          <a:lstStyle/>
          <a:p>
            <a:r>
              <a:rPr lang="de-DE" dirty="0"/>
              <a:t>Anreize für klimaneutrales Verhalten</a:t>
            </a:r>
            <a:endParaRPr lang="en-GB" dirty="0"/>
          </a:p>
        </p:txBody>
      </p:sp>
      <p:sp>
        <p:nvSpPr>
          <p:cNvPr id="2" name="Rectangle 1">
            <a:extLst>
              <a:ext uri="{FF2B5EF4-FFF2-40B4-BE49-F238E27FC236}">
                <a16:creationId xmlns:a16="http://schemas.microsoft.com/office/drawing/2014/main" id="{BECC5EBA-B6C4-492E-AFA5-490A755AFECB}"/>
              </a:ext>
            </a:extLst>
          </p:cNvPr>
          <p:cNvSpPr/>
          <p:nvPr/>
        </p:nvSpPr>
        <p:spPr>
          <a:xfrm>
            <a:off x="1647825" y="1218699"/>
            <a:ext cx="7686675" cy="278666"/>
          </a:xfrm>
          <a:prstGeom prst="rect">
            <a:avLst/>
          </a:prstGeom>
        </p:spPr>
        <p:txBody>
          <a:bodyPr wrap="square">
            <a:spAutoFit/>
          </a:bodyPr>
          <a:lstStyle/>
          <a:p>
            <a:pPr marL="252095">
              <a:lnSpc>
                <a:spcPts val="1400"/>
              </a:lnSpc>
              <a:spcBef>
                <a:spcPts val="1200"/>
              </a:spcBef>
            </a:pPr>
            <a:r>
              <a:rPr lang="en-GB" dirty="0" err="1">
                <a:solidFill>
                  <a:srgbClr val="52575A"/>
                </a:solidFill>
                <a:latin typeface="Verdana" panose="020B0604030504040204" pitchFamily="34" charset="0"/>
                <a:ea typeface="Verdana" panose="020B0604030504040204" pitchFamily="34" charset="0"/>
                <a:cs typeface="VerdanaProW01-Light"/>
              </a:rPr>
              <a:t>Internalisierung</a:t>
            </a:r>
            <a:r>
              <a:rPr lang="en-GB" dirty="0">
                <a:solidFill>
                  <a:srgbClr val="52575A"/>
                </a:solidFill>
                <a:latin typeface="Verdana" panose="020B0604030504040204" pitchFamily="34" charset="0"/>
                <a:ea typeface="Verdana" panose="020B0604030504040204" pitchFamily="34" charset="0"/>
                <a:cs typeface="VerdanaProW01-Light"/>
              </a:rPr>
              <a:t> der </a:t>
            </a:r>
            <a:r>
              <a:rPr lang="en-GB" dirty="0" err="1">
                <a:solidFill>
                  <a:srgbClr val="52575A"/>
                </a:solidFill>
                <a:latin typeface="Verdana" panose="020B0604030504040204" pitchFamily="34" charset="0"/>
                <a:ea typeface="Verdana" panose="020B0604030504040204" pitchFamily="34" charset="0"/>
                <a:cs typeface="VerdanaProW01-Light"/>
              </a:rPr>
              <a:t>externen</a:t>
            </a:r>
            <a:r>
              <a:rPr lang="en-GB" dirty="0">
                <a:solidFill>
                  <a:srgbClr val="52575A"/>
                </a:solidFill>
                <a:latin typeface="Verdana" panose="020B0604030504040204" pitchFamily="34" charset="0"/>
                <a:ea typeface="Verdana" panose="020B0604030504040204" pitchFamily="34" charset="0"/>
                <a:cs typeface="VerdanaProW01-Light"/>
              </a:rPr>
              <a:t> </a:t>
            </a:r>
            <a:r>
              <a:rPr lang="en-GB" dirty="0" err="1">
                <a:solidFill>
                  <a:srgbClr val="52575A"/>
                </a:solidFill>
                <a:latin typeface="Verdana" panose="020B0604030504040204" pitchFamily="34" charset="0"/>
                <a:ea typeface="Verdana" panose="020B0604030504040204" pitchFamily="34" charset="0"/>
                <a:cs typeface="VerdanaProW01-Light"/>
              </a:rPr>
              <a:t>Kosten</a:t>
            </a:r>
            <a:r>
              <a:rPr lang="en-GB" dirty="0">
                <a:solidFill>
                  <a:srgbClr val="52575A"/>
                </a:solidFill>
                <a:latin typeface="Verdana" panose="020B0604030504040204" pitchFamily="34" charset="0"/>
                <a:ea typeface="Verdana" panose="020B0604030504040204" pitchFamily="34" charset="0"/>
                <a:cs typeface="VerdanaProW01-Light"/>
              </a:rPr>
              <a:t> des </a:t>
            </a:r>
            <a:r>
              <a:rPr lang="en-GB" dirty="0" err="1">
                <a:solidFill>
                  <a:srgbClr val="52575A"/>
                </a:solidFill>
                <a:latin typeface="Verdana" panose="020B0604030504040204" pitchFamily="34" charset="0"/>
                <a:ea typeface="Verdana" panose="020B0604030504040204" pitchFamily="34" charset="0"/>
                <a:cs typeface="VerdanaProW01-Light"/>
              </a:rPr>
              <a:t>Verkehrs</a:t>
            </a:r>
            <a:endParaRPr lang="en-GB" sz="105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Flowchart: Connector 4">
            <a:extLst>
              <a:ext uri="{FF2B5EF4-FFF2-40B4-BE49-F238E27FC236}">
                <a16:creationId xmlns:a16="http://schemas.microsoft.com/office/drawing/2014/main" id="{0D183D2F-5E36-4EE7-B2B2-91313513D3BD}"/>
              </a:ext>
            </a:extLst>
          </p:cNvPr>
          <p:cNvSpPr/>
          <p:nvPr/>
        </p:nvSpPr>
        <p:spPr>
          <a:xfrm>
            <a:off x="2011680" y="1982152"/>
            <a:ext cx="762000" cy="742950"/>
          </a:xfrm>
          <a:prstGeom prst="flowChartConnector">
            <a:avLst/>
          </a:prstGeom>
          <a:solidFill>
            <a:schemeClr val="tx1">
              <a:lumMod val="95000"/>
              <a:lumOff val="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7" name="Flowchart: Connector 6">
            <a:extLst>
              <a:ext uri="{FF2B5EF4-FFF2-40B4-BE49-F238E27FC236}">
                <a16:creationId xmlns:a16="http://schemas.microsoft.com/office/drawing/2014/main" id="{589BB2C3-08F2-4E2B-8B26-A0B3673A3166}"/>
              </a:ext>
            </a:extLst>
          </p:cNvPr>
          <p:cNvSpPr/>
          <p:nvPr/>
        </p:nvSpPr>
        <p:spPr>
          <a:xfrm>
            <a:off x="4911090" y="1980247"/>
            <a:ext cx="762000" cy="742950"/>
          </a:xfrm>
          <a:prstGeom prst="flowChartConnector">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8" name="Flowchart: Connector 7">
            <a:extLst>
              <a:ext uri="{FF2B5EF4-FFF2-40B4-BE49-F238E27FC236}">
                <a16:creationId xmlns:a16="http://schemas.microsoft.com/office/drawing/2014/main" id="{3FC391F0-3DFF-416B-A09D-CEAE3B53CADB}"/>
              </a:ext>
            </a:extLst>
          </p:cNvPr>
          <p:cNvSpPr/>
          <p:nvPr/>
        </p:nvSpPr>
        <p:spPr>
          <a:xfrm>
            <a:off x="7926975" y="1982152"/>
            <a:ext cx="762000" cy="742950"/>
          </a:xfrm>
          <a:prstGeom prst="flowChartConnector">
            <a:avLst/>
          </a:prstGeom>
          <a:solidFill>
            <a:srgbClr val="CC0066"/>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9" name="Text Box 2">
            <a:extLst>
              <a:ext uri="{FF2B5EF4-FFF2-40B4-BE49-F238E27FC236}">
                <a16:creationId xmlns:a16="http://schemas.microsoft.com/office/drawing/2014/main" id="{896567AB-E16A-4ADA-9214-0C431BEB3069}"/>
              </a:ext>
            </a:extLst>
          </p:cNvPr>
          <p:cNvSpPr txBox="1">
            <a:spLocks noChangeArrowheads="1"/>
          </p:cNvSpPr>
          <p:nvPr/>
        </p:nvSpPr>
        <p:spPr bwMode="auto">
          <a:xfrm>
            <a:off x="1650681" y="3878522"/>
            <a:ext cx="2889409" cy="168479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423545" indent="-171450">
              <a:lnSpc>
                <a:spcPts val="1400"/>
              </a:lnSpc>
              <a:buFont typeface="Arial" panose="020B0604020202020204" pitchFamily="34" charset="0"/>
              <a:buChar char="•"/>
            </a:pPr>
            <a:r>
              <a:rPr lang="de-DE" sz="1100" dirty="0">
                <a:solidFill>
                  <a:srgbClr val="52575A"/>
                </a:solidFill>
                <a:latin typeface="Verdana" panose="020B0604030504040204" pitchFamily="34" charset="0"/>
                <a:ea typeface="Verdana" panose="020B0604030504040204" pitchFamily="34" charset="0"/>
                <a:cs typeface="HelveticaNeue-Thin"/>
              </a:rPr>
              <a:t>EU-Emissionshandelssystem</a:t>
            </a:r>
          </a:p>
          <a:p>
            <a:pPr marL="423545" indent="-171450">
              <a:lnSpc>
                <a:spcPts val="1400"/>
              </a:lnSpc>
              <a:buFont typeface="Arial" panose="020B0604020202020204" pitchFamily="34" charset="0"/>
              <a:buChar char="•"/>
            </a:pPr>
            <a:r>
              <a:rPr lang="de-DE" sz="1100" dirty="0">
                <a:solidFill>
                  <a:srgbClr val="52575A"/>
                </a:solidFill>
                <a:latin typeface="Verdana" panose="020B0604030504040204" pitchFamily="34" charset="0"/>
                <a:ea typeface="Verdana" panose="020B0604030504040204" pitchFamily="34" charset="0"/>
                <a:cs typeface="Times New Roman" panose="02020603050405020304" pitchFamily="18" charset="0"/>
              </a:rPr>
              <a:t>Teuerung des Verbrauchs von fossilen Heiz- und Kraftstoffen</a:t>
            </a:r>
          </a:p>
          <a:p>
            <a:pPr marL="423545" indent="-171450">
              <a:lnSpc>
                <a:spcPts val="1400"/>
              </a:lnSpc>
              <a:buFont typeface="Arial" panose="020B0604020202020204" pitchFamily="34" charset="0"/>
              <a:buChar char="•"/>
            </a:pPr>
            <a:r>
              <a:rPr lang="de-DE" sz="1100" dirty="0">
                <a:solidFill>
                  <a:srgbClr val="52575A"/>
                </a:solidFill>
                <a:latin typeface="Verdana" panose="020B0604030504040204" pitchFamily="34" charset="0"/>
                <a:ea typeface="Verdana" panose="020B0604030504040204" pitchFamily="34" charset="0"/>
                <a:cs typeface="Times New Roman" panose="02020603050405020304" pitchFamily="18" charset="0"/>
              </a:rPr>
              <a:t>Innovation und Nutzung von klimaschonenden Technologien</a:t>
            </a:r>
          </a:p>
          <a:p>
            <a:pPr marL="423545" indent="-171450">
              <a:lnSpc>
                <a:spcPts val="1400"/>
              </a:lnSpc>
              <a:buFont typeface="Arial" panose="020B0604020202020204" pitchFamily="34" charset="0"/>
              <a:buChar char="•"/>
            </a:pPr>
            <a:r>
              <a:rPr lang="de-AT" sz="1100" dirty="0">
                <a:latin typeface="Verdana" panose="020B0604030504040204" pitchFamily="34" charset="0"/>
                <a:ea typeface="Verdana" panose="020B0604030504040204" pitchFamily="34" charset="0"/>
                <a:cs typeface="Times New Roman" panose="02020603050405020304" pitchFamily="18" charset="0"/>
              </a:rPr>
              <a:t>CO</a:t>
            </a:r>
            <a:r>
              <a:rPr lang="de-AT" sz="1100" baseline="-25000" dirty="0">
                <a:latin typeface="Verdana" panose="020B0604030504040204" pitchFamily="34" charset="0"/>
                <a:ea typeface="Verdana" panose="020B0604030504040204" pitchFamily="34" charset="0"/>
                <a:cs typeface="Times New Roman" panose="02020603050405020304" pitchFamily="18" charset="0"/>
              </a:rPr>
              <a:t>2</a:t>
            </a:r>
            <a:r>
              <a:rPr lang="de-AT" sz="1100" dirty="0">
                <a:latin typeface="Verdana" panose="020B0604030504040204" pitchFamily="34" charset="0"/>
                <a:ea typeface="Verdana" panose="020B0604030504040204" pitchFamily="34" charset="0"/>
                <a:cs typeface="Times New Roman" panose="02020603050405020304" pitchFamily="18" charset="0"/>
              </a:rPr>
              <a:t>-Steuern beeinflussen Nachfrage nach Treibstoff stärker als Marktpreisänderungen</a:t>
            </a:r>
          </a:p>
          <a:p>
            <a:pPr marL="423545" indent="-171450">
              <a:lnSpc>
                <a:spcPts val="1400"/>
              </a:lnSpc>
              <a:buFont typeface="Arial" panose="020B0604020202020204" pitchFamily="34" charset="0"/>
              <a:buChar char="•"/>
            </a:pPr>
            <a:r>
              <a:rPr lang="de-AT" sz="1100" dirty="0">
                <a:latin typeface="Verdana" panose="020B0604030504040204" pitchFamily="34" charset="0"/>
                <a:ea typeface="Verdana" panose="020B0604030504040204" pitchFamily="34" charset="0"/>
                <a:cs typeface="Times New Roman" panose="02020603050405020304" pitchFamily="18" charset="0"/>
              </a:rPr>
              <a:t>Nur ein hoher Steuersatz kann CO</a:t>
            </a:r>
            <a:r>
              <a:rPr lang="de-AT" sz="1100" baseline="-25000" dirty="0">
                <a:latin typeface="Verdana" panose="020B0604030504040204" pitchFamily="34" charset="0"/>
                <a:ea typeface="Verdana" panose="020B0604030504040204" pitchFamily="34" charset="0"/>
                <a:cs typeface="Times New Roman" panose="02020603050405020304" pitchFamily="18" charset="0"/>
              </a:rPr>
              <a:t>2</a:t>
            </a:r>
            <a:r>
              <a:rPr lang="de-AT" sz="1100" dirty="0">
                <a:latin typeface="Verdana" panose="020B0604030504040204" pitchFamily="34" charset="0"/>
                <a:ea typeface="Verdana" panose="020B0604030504040204" pitchFamily="34" charset="0"/>
                <a:cs typeface="Times New Roman" panose="02020603050405020304" pitchFamily="18" charset="0"/>
              </a:rPr>
              <a:t>-Emissionen effektiv reduzieren</a:t>
            </a:r>
          </a:p>
          <a:p>
            <a:pPr marL="423545" indent="-171450">
              <a:lnSpc>
                <a:spcPts val="1400"/>
              </a:lnSpc>
              <a:buFont typeface="Arial" panose="020B0604020202020204" pitchFamily="34" charset="0"/>
              <a:buChar char="•"/>
            </a:pPr>
            <a:endParaRPr lang="de-AT" sz="1100" dirty="0">
              <a:latin typeface="Verdana" panose="020B0604030504040204" pitchFamily="34" charset="0"/>
              <a:ea typeface="Verdana" panose="020B0604030504040204" pitchFamily="34" charset="0"/>
              <a:cs typeface="Times New Roman" panose="02020603050405020304" pitchFamily="18" charset="0"/>
            </a:endParaRPr>
          </a:p>
          <a:p>
            <a:pPr marL="252095" algn="r">
              <a:lnSpc>
                <a:spcPts val="1400"/>
              </a:lnSpc>
            </a:pPr>
            <a:r>
              <a:rPr lang="en-US" sz="1100" dirty="0">
                <a:latin typeface="Verdana" panose="020B0604030504040204" pitchFamily="34" charset="0"/>
                <a:ea typeface="Verdana" panose="020B0604030504040204" pitchFamily="34" charset="0"/>
                <a:cs typeface="Times New Roman" panose="02020603050405020304" pitchFamily="18" charset="0"/>
              </a:rPr>
              <a:t> </a:t>
            </a:r>
            <a:endParaRPr lang="de-AT" sz="1100" dirty="0">
              <a:latin typeface="Verdana" panose="020B0604030504040204" pitchFamily="34" charset="0"/>
              <a:ea typeface="Verdana" panose="020B060403050404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7C502904-B355-4177-948F-56E3EB98075A}"/>
              </a:ext>
            </a:extLst>
          </p:cNvPr>
          <p:cNvSpPr txBox="1">
            <a:spLocks noChangeArrowheads="1"/>
          </p:cNvSpPr>
          <p:nvPr/>
        </p:nvSpPr>
        <p:spPr bwMode="auto">
          <a:xfrm>
            <a:off x="1647824" y="2814807"/>
            <a:ext cx="2257426" cy="370176"/>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marL="252095">
              <a:lnSpc>
                <a:spcPts val="1400"/>
              </a:lnSpc>
            </a:pPr>
            <a:r>
              <a:rPr lang="en-GB" b="1">
                <a:solidFill>
                  <a:srgbClr val="52575A"/>
                </a:solidFill>
                <a:latin typeface="Verdana" panose="020B0604030504040204" pitchFamily="34" charset="0"/>
                <a:ea typeface="Verdana" panose="020B0604030504040204" pitchFamily="34" charset="0"/>
                <a:cs typeface="HelveticaNeue-Bold"/>
              </a:rPr>
              <a:t>1.</a:t>
            </a:r>
          </a:p>
        </p:txBody>
      </p:sp>
      <p:sp>
        <p:nvSpPr>
          <p:cNvPr id="13" name="Text Box 2">
            <a:extLst>
              <a:ext uri="{FF2B5EF4-FFF2-40B4-BE49-F238E27FC236}">
                <a16:creationId xmlns:a16="http://schemas.microsoft.com/office/drawing/2014/main" id="{DC4B4FCE-34C2-4B3F-B4A2-8022DEE6F16D}"/>
              </a:ext>
            </a:extLst>
          </p:cNvPr>
          <p:cNvSpPr txBox="1">
            <a:spLocks noChangeArrowheads="1"/>
          </p:cNvSpPr>
          <p:nvPr/>
        </p:nvSpPr>
        <p:spPr bwMode="auto">
          <a:xfrm>
            <a:off x="1647823" y="3116157"/>
            <a:ext cx="2892267" cy="553667"/>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marL="252095"/>
            <a:r>
              <a:rPr lang="en-GB" b="1" dirty="0">
                <a:solidFill>
                  <a:srgbClr val="52575A"/>
                </a:solidFill>
                <a:latin typeface="Verdana" panose="020B0604030504040204" pitchFamily="34" charset="0"/>
                <a:ea typeface="Verdana" panose="020B0604030504040204" pitchFamily="34" charset="0"/>
                <a:cs typeface="HelveticaNeue-Bold"/>
              </a:rPr>
              <a:t>CO</a:t>
            </a:r>
            <a:r>
              <a:rPr lang="en-GB" b="1" baseline="-25000" dirty="0">
                <a:solidFill>
                  <a:srgbClr val="52575A"/>
                </a:solidFill>
                <a:latin typeface="Verdana" panose="020B0604030504040204" pitchFamily="34" charset="0"/>
                <a:ea typeface="Verdana" panose="020B0604030504040204" pitchFamily="34" charset="0"/>
                <a:cs typeface="HelveticaNeue-Bold"/>
              </a:rPr>
              <a:t>2</a:t>
            </a:r>
            <a:r>
              <a:rPr lang="en-GB" b="1" dirty="0">
                <a:solidFill>
                  <a:srgbClr val="52575A"/>
                </a:solidFill>
                <a:latin typeface="Verdana" panose="020B0604030504040204" pitchFamily="34" charset="0"/>
                <a:ea typeface="Verdana" panose="020B0604030504040204" pitchFamily="34" charset="0"/>
                <a:cs typeface="HelveticaNeue-Bold"/>
              </a:rPr>
              <a:t>-Bepreisung</a:t>
            </a:r>
            <a:endParaRPr lang="en-GB" sz="1050" dirty="0">
              <a:latin typeface="Verdana" panose="020B0604030504040204" pitchFamily="34" charset="0"/>
              <a:ea typeface="Verdana" panose="020B060403050404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F08D4C87-4C4F-4A01-84C3-ECE78C92C73D}"/>
              </a:ext>
            </a:extLst>
          </p:cNvPr>
          <p:cNvSpPr txBox="1">
            <a:spLocks noChangeArrowheads="1"/>
          </p:cNvSpPr>
          <p:nvPr/>
        </p:nvSpPr>
        <p:spPr bwMode="auto">
          <a:xfrm>
            <a:off x="4545805" y="3878522"/>
            <a:ext cx="2779905" cy="168479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423545" indent="-171450">
              <a:lnSpc>
                <a:spcPts val="1400"/>
              </a:lnSpc>
              <a:buFont typeface="Arial" panose="020B0604020202020204" pitchFamily="34" charset="0"/>
              <a:buChar char="•"/>
            </a:pPr>
            <a:r>
              <a:rPr lang="de-DE" sz="1100" dirty="0">
                <a:solidFill>
                  <a:srgbClr val="52575A"/>
                </a:solidFill>
                <a:latin typeface="Verdana" panose="020B0604030504040204" pitchFamily="34" charset="0"/>
                <a:ea typeface="Verdana" panose="020B0604030504040204" pitchFamily="34" charset="0"/>
                <a:cs typeface="HelveticaNeue-Thin"/>
              </a:rPr>
              <a:t>Verursacherprinzip</a:t>
            </a:r>
          </a:p>
          <a:p>
            <a:pPr marL="423545" indent="-171450">
              <a:lnSpc>
                <a:spcPts val="1400"/>
              </a:lnSpc>
              <a:buFont typeface="Arial" panose="020B0604020202020204" pitchFamily="34" charset="0"/>
              <a:buChar char="•"/>
            </a:pPr>
            <a:r>
              <a:rPr lang="de-DE" sz="1100" dirty="0">
                <a:solidFill>
                  <a:srgbClr val="52575A"/>
                </a:solidFill>
                <a:latin typeface="Verdana" panose="020B0604030504040204" pitchFamily="34" charset="0"/>
                <a:ea typeface="Verdana" panose="020B0604030504040204" pitchFamily="34" charset="0"/>
                <a:cs typeface="Times New Roman" panose="02020603050405020304" pitchFamily="18" charset="0"/>
              </a:rPr>
              <a:t>Beeinflussung der Verkehrsnachfrage</a:t>
            </a:r>
          </a:p>
          <a:p>
            <a:pPr marL="423545" indent="-171450">
              <a:lnSpc>
                <a:spcPts val="1400"/>
              </a:lnSpc>
              <a:buFont typeface="Arial" panose="020B0604020202020204" pitchFamily="34" charset="0"/>
              <a:buChar char="•"/>
            </a:pPr>
            <a:r>
              <a:rPr lang="de-DE" sz="1100" dirty="0">
                <a:solidFill>
                  <a:srgbClr val="52575A"/>
                </a:solidFill>
                <a:latin typeface="Verdana" panose="020B0604030504040204" pitchFamily="34" charset="0"/>
                <a:ea typeface="Verdana" panose="020B0604030504040204" pitchFamily="34" charset="0"/>
                <a:cs typeface="Times New Roman" panose="02020603050405020304" pitchFamily="18" charset="0"/>
              </a:rPr>
              <a:t>Mögliche Zweckbindung der Einnahmen an Klimaschutzmaßnahmen</a:t>
            </a:r>
            <a:endParaRPr lang="de-AT" sz="1100" dirty="0">
              <a:latin typeface="Verdana" panose="020B0604030504040204" pitchFamily="34" charset="0"/>
              <a:ea typeface="Verdana" panose="020B0604030504040204" pitchFamily="34" charset="0"/>
              <a:cs typeface="Times New Roman" panose="02020603050405020304" pitchFamily="18" charset="0"/>
            </a:endParaRPr>
          </a:p>
          <a:p>
            <a:pPr marL="252095" algn="r">
              <a:lnSpc>
                <a:spcPts val="1400"/>
              </a:lnSpc>
            </a:pPr>
            <a:r>
              <a:rPr lang="en-US" sz="1100" dirty="0">
                <a:latin typeface="Verdana" panose="020B0604030504040204" pitchFamily="34" charset="0"/>
                <a:ea typeface="Verdana" panose="020B0604030504040204" pitchFamily="34" charset="0"/>
                <a:cs typeface="Times New Roman" panose="02020603050405020304" pitchFamily="18" charset="0"/>
              </a:rPr>
              <a:t> </a:t>
            </a:r>
            <a:endParaRPr lang="de-AT" sz="1100" dirty="0">
              <a:latin typeface="Verdana" panose="020B0604030504040204" pitchFamily="34" charset="0"/>
              <a:ea typeface="Verdana" panose="020B060403050404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C6B1AEA-9857-4514-84EA-6E6275854F38}"/>
              </a:ext>
            </a:extLst>
          </p:cNvPr>
          <p:cNvSpPr txBox="1">
            <a:spLocks noChangeArrowheads="1"/>
          </p:cNvSpPr>
          <p:nvPr/>
        </p:nvSpPr>
        <p:spPr bwMode="auto">
          <a:xfrm>
            <a:off x="4542948" y="2814807"/>
            <a:ext cx="2257426" cy="370176"/>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marL="252095">
              <a:lnSpc>
                <a:spcPts val="1400"/>
              </a:lnSpc>
            </a:pPr>
            <a:r>
              <a:rPr lang="en-GB" b="1">
                <a:solidFill>
                  <a:srgbClr val="52575A"/>
                </a:solidFill>
                <a:latin typeface="Verdana" panose="020B0604030504040204" pitchFamily="34" charset="0"/>
                <a:ea typeface="Verdana" panose="020B0604030504040204" pitchFamily="34" charset="0"/>
                <a:cs typeface="HelveticaNeue-Bold"/>
              </a:rPr>
              <a:t>2.</a:t>
            </a:r>
          </a:p>
        </p:txBody>
      </p:sp>
      <p:sp>
        <p:nvSpPr>
          <p:cNvPr id="17" name="Text Box 2">
            <a:extLst>
              <a:ext uri="{FF2B5EF4-FFF2-40B4-BE49-F238E27FC236}">
                <a16:creationId xmlns:a16="http://schemas.microsoft.com/office/drawing/2014/main" id="{25231115-B8BB-4D2D-8332-00F1405426F5}"/>
              </a:ext>
            </a:extLst>
          </p:cNvPr>
          <p:cNvSpPr txBox="1">
            <a:spLocks noChangeArrowheads="1"/>
          </p:cNvSpPr>
          <p:nvPr/>
        </p:nvSpPr>
        <p:spPr bwMode="auto">
          <a:xfrm>
            <a:off x="4542948" y="3220506"/>
            <a:ext cx="2892266" cy="553667"/>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marL="252095"/>
            <a:r>
              <a:rPr lang="de-DE" b="1" dirty="0">
                <a:solidFill>
                  <a:srgbClr val="52575A"/>
                </a:solidFill>
                <a:latin typeface="Verdana" panose="020B0604030504040204" pitchFamily="34" charset="0"/>
                <a:ea typeface="Verdana" panose="020B0604030504040204" pitchFamily="34" charset="0"/>
                <a:cs typeface="HelveticaNeue-Bold"/>
              </a:rPr>
              <a:t>Infrastruktur-gebühren</a:t>
            </a:r>
            <a:endParaRPr lang="en-GB" sz="1050" dirty="0">
              <a:latin typeface="Verdana" panose="020B0604030504040204" pitchFamily="34" charset="0"/>
              <a:ea typeface="Verdana" panose="020B0604030504040204" pitchFamily="34" charset="0"/>
              <a:cs typeface="Times New Roman" panose="02020603050405020304" pitchFamily="18" charset="0"/>
            </a:endParaRPr>
          </a:p>
        </p:txBody>
      </p:sp>
      <p:sp>
        <p:nvSpPr>
          <p:cNvPr id="19" name="Text Box 2">
            <a:extLst>
              <a:ext uri="{FF2B5EF4-FFF2-40B4-BE49-F238E27FC236}">
                <a16:creationId xmlns:a16="http://schemas.microsoft.com/office/drawing/2014/main" id="{92691B5C-4AAA-4942-8700-8065FBCFECCC}"/>
              </a:ext>
            </a:extLst>
          </p:cNvPr>
          <p:cNvSpPr txBox="1">
            <a:spLocks noChangeArrowheads="1"/>
          </p:cNvSpPr>
          <p:nvPr/>
        </p:nvSpPr>
        <p:spPr bwMode="auto">
          <a:xfrm>
            <a:off x="7558833" y="3878522"/>
            <a:ext cx="2779905" cy="168479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423545" indent="-171450">
              <a:lnSpc>
                <a:spcPts val="1400"/>
              </a:lnSpc>
              <a:buFont typeface="Arial" panose="020B0604020202020204" pitchFamily="34" charset="0"/>
              <a:buChar char="•"/>
            </a:pPr>
            <a:r>
              <a:rPr lang="de-DE" sz="1100" dirty="0">
                <a:solidFill>
                  <a:srgbClr val="52575A"/>
                </a:solidFill>
                <a:latin typeface="Verdana" panose="020B0604030504040204" pitchFamily="34" charset="0"/>
                <a:ea typeface="Verdana" panose="020B0604030504040204" pitchFamily="34" charset="0"/>
                <a:cs typeface="HelveticaNeue-Thin"/>
              </a:rPr>
              <a:t>E-Fahrzeuge von Kraftfahrzeugsteuern befreit</a:t>
            </a:r>
          </a:p>
          <a:p>
            <a:pPr marL="423545" indent="-171450">
              <a:lnSpc>
                <a:spcPts val="1400"/>
              </a:lnSpc>
              <a:buFont typeface="Arial" panose="020B0604020202020204" pitchFamily="34" charset="0"/>
              <a:buChar char="•"/>
            </a:pPr>
            <a:r>
              <a:rPr lang="de-DE" sz="1100" dirty="0">
                <a:solidFill>
                  <a:srgbClr val="52575A"/>
                </a:solidFill>
                <a:latin typeface="Verdana" panose="020B0604030504040204" pitchFamily="34" charset="0"/>
                <a:ea typeface="Verdana" panose="020B0604030504040204" pitchFamily="34" charset="0"/>
                <a:cs typeface="HelveticaNeue-Thin"/>
              </a:rPr>
              <a:t>Differenzierung Fahrzeugtype und Emissionsklassen</a:t>
            </a:r>
          </a:p>
          <a:p>
            <a:pPr marL="423545" indent="-171450">
              <a:lnSpc>
                <a:spcPts val="1400"/>
              </a:lnSpc>
              <a:buFont typeface="Arial" panose="020B0604020202020204" pitchFamily="34" charset="0"/>
              <a:buChar char="•"/>
            </a:pPr>
            <a:endParaRPr lang="de-DE" sz="1100" dirty="0">
              <a:solidFill>
                <a:srgbClr val="52575A"/>
              </a:solidFill>
              <a:latin typeface="Verdana" panose="020B0604030504040204" pitchFamily="34" charset="0"/>
              <a:ea typeface="Verdana" panose="020B0604030504040204" pitchFamily="34" charset="0"/>
              <a:cs typeface="HelveticaNeue-Thin"/>
            </a:endParaRPr>
          </a:p>
          <a:p>
            <a:pPr marL="252095">
              <a:lnSpc>
                <a:spcPts val="1400"/>
              </a:lnSpc>
            </a:pPr>
            <a:endParaRPr lang="de-AT" sz="1100" dirty="0">
              <a:latin typeface="Verdana" panose="020B0604030504040204" pitchFamily="34" charset="0"/>
              <a:ea typeface="Verdana" panose="020B0604030504040204" pitchFamily="34" charset="0"/>
              <a:cs typeface="Times New Roman" panose="02020603050405020304" pitchFamily="18" charset="0"/>
            </a:endParaRPr>
          </a:p>
          <a:p>
            <a:pPr marL="252095" algn="r">
              <a:lnSpc>
                <a:spcPts val="1400"/>
              </a:lnSpc>
            </a:pPr>
            <a:r>
              <a:rPr lang="en-US" sz="1100" dirty="0">
                <a:latin typeface="Verdana" panose="020B0604030504040204" pitchFamily="34" charset="0"/>
                <a:ea typeface="Verdana" panose="020B0604030504040204" pitchFamily="34" charset="0"/>
                <a:cs typeface="Times New Roman" panose="02020603050405020304" pitchFamily="18" charset="0"/>
              </a:rPr>
              <a:t> </a:t>
            </a:r>
            <a:endParaRPr lang="de-AT" sz="1100" dirty="0">
              <a:latin typeface="Verdana" panose="020B0604030504040204" pitchFamily="34" charset="0"/>
              <a:ea typeface="Verdana" panose="020B0604030504040204" pitchFamily="34" charset="0"/>
              <a:cs typeface="Times New Roman" panose="02020603050405020304" pitchFamily="18" charset="0"/>
            </a:endParaRPr>
          </a:p>
        </p:txBody>
      </p:sp>
      <p:sp>
        <p:nvSpPr>
          <p:cNvPr id="20" name="Text Box 2">
            <a:extLst>
              <a:ext uri="{FF2B5EF4-FFF2-40B4-BE49-F238E27FC236}">
                <a16:creationId xmlns:a16="http://schemas.microsoft.com/office/drawing/2014/main" id="{D63225BA-5DBF-4CB1-B679-9C78FD00952E}"/>
              </a:ext>
            </a:extLst>
          </p:cNvPr>
          <p:cNvSpPr txBox="1">
            <a:spLocks noChangeArrowheads="1"/>
          </p:cNvSpPr>
          <p:nvPr/>
        </p:nvSpPr>
        <p:spPr bwMode="auto">
          <a:xfrm>
            <a:off x="7558833" y="2850329"/>
            <a:ext cx="2257426" cy="370176"/>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marL="252095">
              <a:lnSpc>
                <a:spcPts val="1400"/>
              </a:lnSpc>
            </a:pPr>
            <a:r>
              <a:rPr lang="en-GB" b="1" dirty="0">
                <a:solidFill>
                  <a:srgbClr val="52575A"/>
                </a:solidFill>
                <a:latin typeface="Verdana" panose="020B0604030504040204" pitchFamily="34" charset="0"/>
                <a:ea typeface="Verdana" panose="020B0604030504040204" pitchFamily="34" charset="0"/>
                <a:cs typeface="HelveticaNeue-Bold"/>
              </a:rPr>
              <a:t>3.</a:t>
            </a:r>
          </a:p>
        </p:txBody>
      </p:sp>
      <p:sp>
        <p:nvSpPr>
          <p:cNvPr id="21" name="Text Box 2">
            <a:extLst>
              <a:ext uri="{FF2B5EF4-FFF2-40B4-BE49-F238E27FC236}">
                <a16:creationId xmlns:a16="http://schemas.microsoft.com/office/drawing/2014/main" id="{FF143D11-E475-45AE-A638-052BFF96C101}"/>
              </a:ext>
            </a:extLst>
          </p:cNvPr>
          <p:cNvSpPr txBox="1">
            <a:spLocks noChangeArrowheads="1"/>
          </p:cNvSpPr>
          <p:nvPr/>
        </p:nvSpPr>
        <p:spPr bwMode="auto">
          <a:xfrm>
            <a:off x="7558832" y="3174292"/>
            <a:ext cx="3126582" cy="646093"/>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marL="252095"/>
            <a:r>
              <a:rPr lang="en-GB" b="1" dirty="0" err="1">
                <a:solidFill>
                  <a:srgbClr val="52575A"/>
                </a:solidFill>
                <a:latin typeface="Verdana" panose="020B0604030504040204" pitchFamily="34" charset="0"/>
                <a:ea typeface="Verdana" panose="020B0604030504040204" pitchFamily="34" charset="0"/>
                <a:cs typeface="HelveticaNeue-Bold"/>
              </a:rPr>
              <a:t>Kraftfahrzeug-steuern</a:t>
            </a:r>
            <a:endParaRPr lang="en-GB" sz="105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69146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F89DB-50D1-40C9-8783-34B328C9729F}"/>
              </a:ext>
            </a:extLst>
          </p:cNvPr>
          <p:cNvSpPr>
            <a:spLocks noGrp="1"/>
          </p:cNvSpPr>
          <p:nvPr>
            <p:ph type="ctrTitle"/>
          </p:nvPr>
        </p:nvSpPr>
        <p:spPr/>
        <p:txBody>
          <a:bodyPr/>
          <a:lstStyle/>
          <a:p>
            <a:r>
              <a:rPr lang="en-GB" dirty="0" err="1"/>
              <a:t>Beispiel</a:t>
            </a:r>
            <a:endParaRPr lang="en-GB" dirty="0"/>
          </a:p>
        </p:txBody>
      </p:sp>
      <p:sp>
        <p:nvSpPr>
          <p:cNvPr id="12" name="Content Placeholder 11">
            <a:extLst>
              <a:ext uri="{FF2B5EF4-FFF2-40B4-BE49-F238E27FC236}">
                <a16:creationId xmlns:a16="http://schemas.microsoft.com/office/drawing/2014/main" id="{9ED8F8D0-7A92-42C7-8D08-B89CC3E9343C}"/>
              </a:ext>
            </a:extLst>
          </p:cNvPr>
          <p:cNvSpPr>
            <a:spLocks noGrp="1"/>
          </p:cNvSpPr>
          <p:nvPr>
            <p:ph sz="quarter" idx="13"/>
          </p:nvPr>
        </p:nvSpPr>
        <p:spPr/>
        <p:txBody>
          <a:bodyPr/>
          <a:lstStyle/>
          <a:p>
            <a:endParaRPr lang="de-AT" dirty="0"/>
          </a:p>
        </p:txBody>
      </p:sp>
      <p:sp>
        <p:nvSpPr>
          <p:cNvPr id="13" name="Rectangle: Rounded Corners 12">
            <a:extLst>
              <a:ext uri="{FF2B5EF4-FFF2-40B4-BE49-F238E27FC236}">
                <a16:creationId xmlns:a16="http://schemas.microsoft.com/office/drawing/2014/main" id="{7E748A10-A279-4B48-A630-68AC90ECC86F}"/>
              </a:ext>
            </a:extLst>
          </p:cNvPr>
          <p:cNvSpPr/>
          <p:nvPr/>
        </p:nvSpPr>
        <p:spPr>
          <a:xfrm>
            <a:off x="2324060" y="1681386"/>
            <a:ext cx="7254957" cy="4119154"/>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a:p>
            <a:pPr algn="ctr"/>
            <a:r>
              <a:rPr lang="de-DE" sz="3600" b="1" dirty="0">
                <a:solidFill>
                  <a:schemeClr val="tx1"/>
                </a:solidFill>
              </a:rPr>
              <a:t>Flächeninanspruchnahme</a:t>
            </a:r>
            <a:endParaRPr lang="de-AT" sz="3600" b="1" dirty="0"/>
          </a:p>
        </p:txBody>
      </p:sp>
    </p:spTree>
    <p:extLst>
      <p:ext uri="{BB962C8B-B14F-4D97-AF65-F5344CB8AC3E}">
        <p14:creationId xmlns:p14="http://schemas.microsoft.com/office/powerpoint/2010/main" val="4186257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F69E568-09B7-4F3A-8600-62D031BA12A2}"/>
              </a:ext>
            </a:extLst>
          </p:cNvPr>
          <p:cNvGraphicFramePr>
            <a:graphicFrameLocks noGrp="1"/>
          </p:cNvGraphicFramePr>
          <p:nvPr>
            <p:ph sz="quarter" idx="13"/>
            <p:extLst>
              <p:ext uri="{D42A27DB-BD31-4B8C-83A1-F6EECF244321}">
                <p14:modId xmlns:p14="http://schemas.microsoft.com/office/powerpoint/2010/main" val="849594805"/>
              </p:ext>
            </p:extLst>
          </p:nvPr>
        </p:nvGraphicFramePr>
        <p:xfrm>
          <a:off x="1905000" y="1284288"/>
          <a:ext cx="8097838" cy="451485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92190F33-3895-40AD-920F-EA4BB0700909}"/>
              </a:ext>
            </a:extLst>
          </p:cNvPr>
          <p:cNvSpPr>
            <a:spLocks noGrp="1"/>
          </p:cNvSpPr>
          <p:nvPr>
            <p:ph type="ctrTitle"/>
          </p:nvPr>
        </p:nvSpPr>
        <p:spPr/>
        <p:txBody>
          <a:bodyPr/>
          <a:lstStyle/>
          <a:p>
            <a:r>
              <a:rPr lang="en-GB" dirty="0" err="1"/>
              <a:t>Landbedeckung</a:t>
            </a:r>
            <a:r>
              <a:rPr lang="en-GB" dirty="0"/>
              <a:t> </a:t>
            </a:r>
            <a:r>
              <a:rPr lang="en-GB" dirty="0" err="1"/>
              <a:t>Österreich</a:t>
            </a:r>
            <a:r>
              <a:rPr lang="en-GB" dirty="0"/>
              <a:t> </a:t>
            </a:r>
            <a:r>
              <a:rPr lang="en-GB" dirty="0" err="1"/>
              <a:t>gesamt</a:t>
            </a:r>
            <a:endParaRPr lang="de-AT" dirty="0"/>
          </a:p>
        </p:txBody>
      </p:sp>
      <p:sp>
        <p:nvSpPr>
          <p:cNvPr id="2" name="TextBox 1">
            <a:extLst>
              <a:ext uri="{FF2B5EF4-FFF2-40B4-BE49-F238E27FC236}">
                <a16:creationId xmlns:a16="http://schemas.microsoft.com/office/drawing/2014/main" id="{F67C9555-FCA5-4AD7-9FC8-F522BDE8485B}"/>
              </a:ext>
            </a:extLst>
          </p:cNvPr>
          <p:cNvSpPr txBox="1"/>
          <p:nvPr/>
        </p:nvSpPr>
        <p:spPr>
          <a:xfrm>
            <a:off x="2189162" y="5799139"/>
            <a:ext cx="2847254" cy="246221"/>
          </a:xfrm>
          <a:prstGeom prst="rect">
            <a:avLst/>
          </a:prstGeom>
          <a:noFill/>
        </p:spPr>
        <p:txBody>
          <a:bodyPr wrap="none" rtlCol="0">
            <a:spAutoFit/>
          </a:bodyPr>
          <a:lstStyle/>
          <a:p>
            <a:r>
              <a:rPr lang="de-DE" sz="1000" dirty="0"/>
              <a:t>Quelle: CORINE, Ergebnisse CLC 2012-2018.</a:t>
            </a:r>
            <a:endParaRPr lang="de-AT" sz="1000" dirty="0"/>
          </a:p>
        </p:txBody>
      </p:sp>
      <p:sp>
        <p:nvSpPr>
          <p:cNvPr id="3" name="TextBox 2">
            <a:extLst>
              <a:ext uri="{FF2B5EF4-FFF2-40B4-BE49-F238E27FC236}">
                <a16:creationId xmlns:a16="http://schemas.microsoft.com/office/drawing/2014/main" id="{B89E6228-E3A9-4338-B07A-2BCCA93381BD}"/>
              </a:ext>
            </a:extLst>
          </p:cNvPr>
          <p:cNvSpPr txBox="1"/>
          <p:nvPr/>
        </p:nvSpPr>
        <p:spPr>
          <a:xfrm>
            <a:off x="5111933" y="4500261"/>
            <a:ext cx="901209" cy="369332"/>
          </a:xfrm>
          <a:prstGeom prst="rect">
            <a:avLst/>
          </a:prstGeom>
          <a:noFill/>
        </p:spPr>
        <p:txBody>
          <a:bodyPr wrap="none" rtlCol="0">
            <a:spAutoFit/>
          </a:bodyPr>
          <a:lstStyle/>
          <a:p>
            <a:r>
              <a:rPr lang="de-DE" b="1" dirty="0">
                <a:solidFill>
                  <a:schemeClr val="accent2"/>
                </a:solidFill>
              </a:rPr>
              <a:t>0,54 %</a:t>
            </a:r>
            <a:endParaRPr lang="de-AT" b="1" dirty="0">
              <a:solidFill>
                <a:schemeClr val="accent2"/>
              </a:solidFill>
            </a:endParaRPr>
          </a:p>
        </p:txBody>
      </p:sp>
      <p:sp>
        <p:nvSpPr>
          <p:cNvPr id="4" name="Rectangle: Rounded Corners 3">
            <a:extLst>
              <a:ext uri="{FF2B5EF4-FFF2-40B4-BE49-F238E27FC236}">
                <a16:creationId xmlns:a16="http://schemas.microsoft.com/office/drawing/2014/main" id="{0B671BD0-5A0E-419C-AD52-899E4BD14D85}"/>
              </a:ext>
            </a:extLst>
          </p:cNvPr>
          <p:cNvSpPr/>
          <p:nvPr/>
        </p:nvSpPr>
        <p:spPr>
          <a:xfrm>
            <a:off x="2589322" y="4563123"/>
            <a:ext cx="2408129" cy="26605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ight Brace 5">
            <a:extLst>
              <a:ext uri="{FF2B5EF4-FFF2-40B4-BE49-F238E27FC236}">
                <a16:creationId xmlns:a16="http://schemas.microsoft.com/office/drawing/2014/main" id="{00BAACBA-322C-4D93-8BB1-50084A6570AA}"/>
              </a:ext>
            </a:extLst>
          </p:cNvPr>
          <p:cNvSpPr/>
          <p:nvPr/>
        </p:nvSpPr>
        <p:spPr>
          <a:xfrm>
            <a:off x="6477901" y="4088524"/>
            <a:ext cx="311782" cy="1021136"/>
          </a:xfrm>
          <a:prstGeom prst="rightBrace">
            <a:avLst>
              <a:gd name="adj1" fmla="val 67640"/>
              <a:gd name="adj2" fmla="val 5000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9" name="TextBox 8">
            <a:extLst>
              <a:ext uri="{FF2B5EF4-FFF2-40B4-BE49-F238E27FC236}">
                <a16:creationId xmlns:a16="http://schemas.microsoft.com/office/drawing/2014/main" id="{E2DBDCA8-2140-4FA1-95E0-ED2A333F5CF3}"/>
              </a:ext>
            </a:extLst>
          </p:cNvPr>
          <p:cNvSpPr txBox="1"/>
          <p:nvPr/>
        </p:nvSpPr>
        <p:spPr>
          <a:xfrm>
            <a:off x="6964612" y="4565626"/>
            <a:ext cx="901209" cy="369332"/>
          </a:xfrm>
          <a:prstGeom prst="rect">
            <a:avLst/>
          </a:prstGeom>
          <a:noFill/>
        </p:spPr>
        <p:txBody>
          <a:bodyPr wrap="none" rtlCol="0">
            <a:spAutoFit/>
          </a:bodyPr>
          <a:lstStyle/>
          <a:p>
            <a:r>
              <a:rPr lang="de-DE" b="1" dirty="0">
                <a:solidFill>
                  <a:schemeClr val="accent6"/>
                </a:solidFill>
              </a:rPr>
              <a:t>5,94 %</a:t>
            </a:r>
            <a:endParaRPr lang="de-AT" b="1" dirty="0">
              <a:solidFill>
                <a:schemeClr val="accent6"/>
              </a:solidFill>
            </a:endParaRPr>
          </a:p>
        </p:txBody>
      </p:sp>
      <p:sp>
        <p:nvSpPr>
          <p:cNvPr id="10" name="TextBox 9">
            <a:extLst>
              <a:ext uri="{FF2B5EF4-FFF2-40B4-BE49-F238E27FC236}">
                <a16:creationId xmlns:a16="http://schemas.microsoft.com/office/drawing/2014/main" id="{6F0958D9-DBB0-4E95-A430-8EEA0D6D5332}"/>
              </a:ext>
            </a:extLst>
          </p:cNvPr>
          <p:cNvSpPr txBox="1"/>
          <p:nvPr/>
        </p:nvSpPr>
        <p:spPr>
          <a:xfrm>
            <a:off x="6964612" y="4130929"/>
            <a:ext cx="2180405" cy="369332"/>
          </a:xfrm>
          <a:prstGeom prst="rect">
            <a:avLst/>
          </a:prstGeom>
          <a:noFill/>
        </p:spPr>
        <p:txBody>
          <a:bodyPr wrap="none" rtlCol="0">
            <a:spAutoFit/>
          </a:bodyPr>
          <a:lstStyle/>
          <a:p>
            <a:r>
              <a:rPr lang="de-DE" b="1" dirty="0">
                <a:solidFill>
                  <a:schemeClr val="accent6"/>
                </a:solidFill>
              </a:rPr>
              <a:t>Verbaute Flächen</a:t>
            </a:r>
            <a:endParaRPr lang="de-AT" b="1" dirty="0">
              <a:solidFill>
                <a:schemeClr val="accent6"/>
              </a:solidFill>
            </a:endParaRPr>
          </a:p>
        </p:txBody>
      </p:sp>
    </p:spTree>
    <p:extLst>
      <p:ext uri="{BB962C8B-B14F-4D97-AF65-F5344CB8AC3E}">
        <p14:creationId xmlns:p14="http://schemas.microsoft.com/office/powerpoint/2010/main" val="137401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F69E568-09B7-4F3A-8600-62D031BA12A2}"/>
              </a:ext>
            </a:extLst>
          </p:cNvPr>
          <p:cNvGraphicFramePr>
            <a:graphicFrameLocks noGrp="1"/>
          </p:cNvGraphicFramePr>
          <p:nvPr>
            <p:ph sz="quarter" idx="13"/>
            <p:extLst>
              <p:ext uri="{D42A27DB-BD31-4B8C-83A1-F6EECF244321}">
                <p14:modId xmlns:p14="http://schemas.microsoft.com/office/powerpoint/2010/main" val="2403602670"/>
              </p:ext>
            </p:extLst>
          </p:nvPr>
        </p:nvGraphicFramePr>
        <p:xfrm>
          <a:off x="1905000" y="1284288"/>
          <a:ext cx="8097838" cy="451485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92190F33-3895-40AD-920F-EA4BB0700909}"/>
              </a:ext>
            </a:extLst>
          </p:cNvPr>
          <p:cNvSpPr>
            <a:spLocks noGrp="1"/>
          </p:cNvSpPr>
          <p:nvPr>
            <p:ph type="ctrTitle"/>
          </p:nvPr>
        </p:nvSpPr>
        <p:spPr/>
        <p:txBody>
          <a:bodyPr/>
          <a:lstStyle/>
          <a:p>
            <a:r>
              <a:rPr lang="en-GB" dirty="0" err="1"/>
              <a:t>Landbedeckung</a:t>
            </a:r>
            <a:r>
              <a:rPr lang="en-GB" dirty="0"/>
              <a:t> </a:t>
            </a:r>
            <a:r>
              <a:rPr lang="en-GB" dirty="0" err="1"/>
              <a:t>verbauter</a:t>
            </a:r>
            <a:r>
              <a:rPr lang="en-GB" dirty="0"/>
              <a:t> </a:t>
            </a:r>
            <a:r>
              <a:rPr lang="en-GB" dirty="0" err="1"/>
              <a:t>Flächen</a:t>
            </a:r>
            <a:endParaRPr lang="de-AT" dirty="0"/>
          </a:p>
        </p:txBody>
      </p:sp>
      <p:sp>
        <p:nvSpPr>
          <p:cNvPr id="6" name="TextBox 5">
            <a:extLst>
              <a:ext uri="{FF2B5EF4-FFF2-40B4-BE49-F238E27FC236}">
                <a16:creationId xmlns:a16="http://schemas.microsoft.com/office/drawing/2014/main" id="{48F612F9-A3D7-4A74-801B-30CF8C499656}"/>
              </a:ext>
            </a:extLst>
          </p:cNvPr>
          <p:cNvSpPr txBox="1"/>
          <p:nvPr/>
        </p:nvSpPr>
        <p:spPr>
          <a:xfrm>
            <a:off x="2211387" y="5849350"/>
            <a:ext cx="1843774" cy="246221"/>
          </a:xfrm>
          <a:prstGeom prst="rect">
            <a:avLst/>
          </a:prstGeom>
          <a:noFill/>
        </p:spPr>
        <p:txBody>
          <a:bodyPr wrap="none" rtlCol="0">
            <a:spAutoFit/>
          </a:bodyPr>
          <a:lstStyle/>
          <a:p>
            <a:r>
              <a:rPr lang="de-DE" sz="1000" dirty="0"/>
              <a:t>Quelle: Umweltbundesamt</a:t>
            </a:r>
            <a:endParaRPr lang="de-AT" sz="1000" dirty="0"/>
          </a:p>
        </p:txBody>
      </p:sp>
    </p:spTree>
    <p:extLst>
      <p:ext uri="{BB962C8B-B14F-4D97-AF65-F5344CB8AC3E}">
        <p14:creationId xmlns:p14="http://schemas.microsoft.com/office/powerpoint/2010/main" val="58571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F89DB-50D1-40C9-8783-34B328C9729F}"/>
              </a:ext>
            </a:extLst>
          </p:cNvPr>
          <p:cNvSpPr>
            <a:spLocks noGrp="1"/>
          </p:cNvSpPr>
          <p:nvPr>
            <p:ph type="ctrTitle"/>
          </p:nvPr>
        </p:nvSpPr>
        <p:spPr/>
        <p:txBody>
          <a:bodyPr/>
          <a:lstStyle/>
          <a:p>
            <a:r>
              <a:rPr lang="en-GB" dirty="0" err="1"/>
              <a:t>Zielsetzung</a:t>
            </a:r>
            <a:r>
              <a:rPr lang="en-GB" dirty="0"/>
              <a:t>: </a:t>
            </a:r>
            <a:r>
              <a:rPr lang="en-GB" dirty="0" err="1"/>
              <a:t>Klimaneutralität</a:t>
            </a:r>
            <a:endParaRPr lang="en-GB" dirty="0"/>
          </a:p>
        </p:txBody>
      </p:sp>
      <p:graphicFrame>
        <p:nvGraphicFramePr>
          <p:cNvPr id="5" name="Content Placeholder 4">
            <a:extLst>
              <a:ext uri="{FF2B5EF4-FFF2-40B4-BE49-F238E27FC236}">
                <a16:creationId xmlns:a16="http://schemas.microsoft.com/office/drawing/2014/main" id="{03E478B4-0ED7-489E-BAD0-529A246B7831}"/>
              </a:ext>
            </a:extLst>
          </p:cNvPr>
          <p:cNvGraphicFramePr>
            <a:graphicFrameLocks noGrp="1"/>
          </p:cNvGraphicFramePr>
          <p:nvPr>
            <p:ph sz="quarter" idx="13"/>
            <p:extLst>
              <p:ext uri="{D42A27DB-BD31-4B8C-83A1-F6EECF244321}">
                <p14:modId xmlns:p14="http://schemas.microsoft.com/office/powerpoint/2010/main" val="3881367943"/>
              </p:ext>
            </p:extLst>
          </p:nvPr>
        </p:nvGraphicFramePr>
        <p:xfrm>
          <a:off x="1905000" y="1867449"/>
          <a:ext cx="8097838" cy="4491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a:extLst>
              <a:ext uri="{FF2B5EF4-FFF2-40B4-BE49-F238E27FC236}">
                <a16:creationId xmlns:a16="http://schemas.microsoft.com/office/drawing/2014/main" id="{3536E296-B09B-416E-B20D-327415351F65}"/>
              </a:ext>
            </a:extLst>
          </p:cNvPr>
          <p:cNvCxnSpPr>
            <a:cxnSpLocks/>
          </p:cNvCxnSpPr>
          <p:nvPr/>
        </p:nvCxnSpPr>
        <p:spPr>
          <a:xfrm>
            <a:off x="4664373" y="3816831"/>
            <a:ext cx="0" cy="33859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CF567A1C-54D6-410D-8676-6911B7B142A7}"/>
              </a:ext>
            </a:extLst>
          </p:cNvPr>
          <p:cNvSpPr/>
          <p:nvPr/>
        </p:nvSpPr>
        <p:spPr>
          <a:xfrm>
            <a:off x="3640173" y="2663273"/>
            <a:ext cx="2048400" cy="1153557"/>
          </a:xfrm>
          <a:prstGeom prst="roundRect">
            <a:avLst/>
          </a:prstGeom>
          <a:noFill/>
          <a:ln>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solidFill>
              </a:rPr>
              <a:t>Ö: Bilanziell </a:t>
            </a:r>
          </a:p>
          <a:p>
            <a:pPr algn="ctr"/>
            <a:r>
              <a:rPr lang="de-DE" dirty="0">
                <a:solidFill>
                  <a:schemeClr val="accent2"/>
                </a:solidFill>
              </a:rPr>
              <a:t>100 % Erneuerbare Energien</a:t>
            </a:r>
            <a:endParaRPr lang="de-AT" dirty="0">
              <a:solidFill>
                <a:schemeClr val="accent2"/>
              </a:solidFill>
            </a:endParaRPr>
          </a:p>
        </p:txBody>
      </p:sp>
      <p:cxnSp>
        <p:nvCxnSpPr>
          <p:cNvPr id="7" name="Straight Connector 6">
            <a:extLst>
              <a:ext uri="{FF2B5EF4-FFF2-40B4-BE49-F238E27FC236}">
                <a16:creationId xmlns:a16="http://schemas.microsoft.com/office/drawing/2014/main" id="{D5564175-B9D6-4748-9852-8288E284B694}"/>
              </a:ext>
            </a:extLst>
          </p:cNvPr>
          <p:cNvCxnSpPr>
            <a:cxnSpLocks/>
          </p:cNvCxnSpPr>
          <p:nvPr/>
        </p:nvCxnSpPr>
        <p:spPr>
          <a:xfrm>
            <a:off x="6499303" y="4071894"/>
            <a:ext cx="0" cy="73547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A16D0AE-F9CD-4546-8273-F8231C32C7CC}"/>
              </a:ext>
            </a:extLst>
          </p:cNvPr>
          <p:cNvSpPr/>
          <p:nvPr/>
        </p:nvSpPr>
        <p:spPr>
          <a:xfrm>
            <a:off x="5487227" y="4807370"/>
            <a:ext cx="2048400" cy="11520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solidFill>
              </a:rPr>
              <a:t>Klimaneutralität Österreich</a:t>
            </a:r>
            <a:endParaRPr lang="de-AT" dirty="0">
              <a:solidFill>
                <a:schemeClr val="accent2"/>
              </a:solidFill>
            </a:endParaRPr>
          </a:p>
        </p:txBody>
      </p:sp>
      <p:sp>
        <p:nvSpPr>
          <p:cNvPr id="10" name="Rectangle: Rounded Corners 9">
            <a:extLst>
              <a:ext uri="{FF2B5EF4-FFF2-40B4-BE49-F238E27FC236}">
                <a16:creationId xmlns:a16="http://schemas.microsoft.com/office/drawing/2014/main" id="{816F5A92-C2A9-47AB-8188-D038856867F7}"/>
              </a:ext>
            </a:extLst>
          </p:cNvPr>
          <p:cNvSpPr/>
          <p:nvPr/>
        </p:nvSpPr>
        <p:spPr>
          <a:xfrm>
            <a:off x="7316965" y="2246536"/>
            <a:ext cx="2048400" cy="115355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solidFill>
              </a:rPr>
              <a:t>Klimaneutralität EU</a:t>
            </a:r>
            <a:endParaRPr lang="de-AT" dirty="0">
              <a:solidFill>
                <a:schemeClr val="accent2"/>
              </a:solidFill>
            </a:endParaRPr>
          </a:p>
        </p:txBody>
      </p:sp>
      <p:cxnSp>
        <p:nvCxnSpPr>
          <p:cNvPr id="11" name="Straight Connector 10">
            <a:extLst>
              <a:ext uri="{FF2B5EF4-FFF2-40B4-BE49-F238E27FC236}">
                <a16:creationId xmlns:a16="http://schemas.microsoft.com/office/drawing/2014/main" id="{44BAED20-CED4-45E2-B495-46420FBD216D}"/>
              </a:ext>
            </a:extLst>
          </p:cNvPr>
          <p:cNvCxnSpPr>
            <a:cxnSpLocks/>
          </p:cNvCxnSpPr>
          <p:nvPr/>
        </p:nvCxnSpPr>
        <p:spPr>
          <a:xfrm>
            <a:off x="4664373" y="2464530"/>
            <a:ext cx="0" cy="19874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293926A1-532D-4916-A365-8698F8DCA34A}"/>
              </a:ext>
            </a:extLst>
          </p:cNvPr>
          <p:cNvSpPr/>
          <p:nvPr/>
        </p:nvSpPr>
        <p:spPr>
          <a:xfrm>
            <a:off x="3640173" y="1305846"/>
            <a:ext cx="2048400" cy="1152000"/>
          </a:xfrm>
          <a:prstGeom prst="roundRect">
            <a:avLst/>
          </a:prstGeom>
          <a:noFill/>
          <a:ln>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2"/>
                </a:solidFill>
              </a:rPr>
              <a:t>EU: Emissions-reduktionsziel 55 %</a:t>
            </a:r>
            <a:endParaRPr lang="de-AT" dirty="0">
              <a:solidFill>
                <a:schemeClr val="accent2"/>
              </a:solidFill>
            </a:endParaRPr>
          </a:p>
        </p:txBody>
      </p:sp>
      <p:cxnSp>
        <p:nvCxnSpPr>
          <p:cNvPr id="14" name="Straight Connector 13">
            <a:extLst>
              <a:ext uri="{FF2B5EF4-FFF2-40B4-BE49-F238E27FC236}">
                <a16:creationId xmlns:a16="http://schemas.microsoft.com/office/drawing/2014/main" id="{CF5EA051-7DDC-4497-AE7E-8345354C9115}"/>
              </a:ext>
            </a:extLst>
          </p:cNvPr>
          <p:cNvCxnSpPr>
            <a:cxnSpLocks/>
          </p:cNvCxnSpPr>
          <p:nvPr/>
        </p:nvCxnSpPr>
        <p:spPr>
          <a:xfrm>
            <a:off x="8341165" y="3408023"/>
            <a:ext cx="0" cy="73547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146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29817EA-B45C-4ABA-880A-E098076C6A5B}"/>
              </a:ext>
            </a:extLst>
          </p:cNvPr>
          <p:cNvGraphicFramePr>
            <a:graphicFrameLocks noGrp="1"/>
          </p:cNvGraphicFramePr>
          <p:nvPr>
            <p:ph sz="quarter" idx="13"/>
            <p:extLst>
              <p:ext uri="{D42A27DB-BD31-4B8C-83A1-F6EECF244321}">
                <p14:modId xmlns:p14="http://schemas.microsoft.com/office/powerpoint/2010/main" val="1307986184"/>
              </p:ext>
            </p:extLst>
          </p:nvPr>
        </p:nvGraphicFramePr>
        <p:xfrm>
          <a:off x="1882775" y="1246909"/>
          <a:ext cx="8117448" cy="472555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CD0D3FD5-6D32-498F-A82D-727173D8CD4A}"/>
              </a:ext>
            </a:extLst>
          </p:cNvPr>
          <p:cNvSpPr>
            <a:spLocks noGrp="1"/>
          </p:cNvSpPr>
          <p:nvPr>
            <p:ph type="ctrTitle"/>
          </p:nvPr>
        </p:nvSpPr>
        <p:spPr/>
        <p:txBody>
          <a:bodyPr/>
          <a:lstStyle/>
          <a:p>
            <a:r>
              <a:rPr lang="de-DE" dirty="0"/>
              <a:t>Flächeninanspruchnahme Straßen</a:t>
            </a:r>
            <a:endParaRPr lang="de-AT" dirty="0"/>
          </a:p>
        </p:txBody>
      </p:sp>
      <p:sp>
        <p:nvSpPr>
          <p:cNvPr id="13" name="TextBox 12">
            <a:extLst>
              <a:ext uri="{FF2B5EF4-FFF2-40B4-BE49-F238E27FC236}">
                <a16:creationId xmlns:a16="http://schemas.microsoft.com/office/drawing/2014/main" id="{80199435-BA8E-4BA1-A3B8-6C2253CFEAC3}"/>
              </a:ext>
            </a:extLst>
          </p:cNvPr>
          <p:cNvSpPr txBox="1"/>
          <p:nvPr/>
        </p:nvSpPr>
        <p:spPr>
          <a:xfrm>
            <a:off x="2211388" y="5849350"/>
            <a:ext cx="3913251" cy="246221"/>
          </a:xfrm>
          <a:prstGeom prst="rect">
            <a:avLst/>
          </a:prstGeom>
          <a:noFill/>
        </p:spPr>
        <p:txBody>
          <a:bodyPr wrap="none" rtlCol="0">
            <a:spAutoFit/>
          </a:bodyPr>
          <a:lstStyle/>
          <a:p>
            <a:r>
              <a:rPr lang="de-DE" sz="1000" dirty="0"/>
              <a:t>Quelle: Statista Research Department, 16.06.2022; EUROSTAT</a:t>
            </a:r>
            <a:endParaRPr lang="de-AT" sz="1000" dirty="0"/>
          </a:p>
        </p:txBody>
      </p:sp>
    </p:spTree>
    <p:extLst>
      <p:ext uri="{BB962C8B-B14F-4D97-AF65-F5344CB8AC3E}">
        <p14:creationId xmlns:p14="http://schemas.microsoft.com/office/powerpoint/2010/main" val="2782529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D53E1A-A556-4BAD-83A4-22336FBB687C}"/>
              </a:ext>
            </a:extLst>
          </p:cNvPr>
          <p:cNvSpPr>
            <a:spLocks noGrp="1"/>
          </p:cNvSpPr>
          <p:nvPr>
            <p:ph type="ctrTitle"/>
          </p:nvPr>
        </p:nvSpPr>
        <p:spPr/>
        <p:txBody>
          <a:bodyPr/>
          <a:lstStyle/>
          <a:p>
            <a:r>
              <a:rPr lang="en-GB" dirty="0" err="1"/>
              <a:t>Beispiel</a:t>
            </a:r>
            <a:r>
              <a:rPr lang="en-GB" dirty="0"/>
              <a:t> </a:t>
            </a:r>
            <a:r>
              <a:rPr lang="en-GB" dirty="0" err="1"/>
              <a:t>Flächeninanspruchnahme</a:t>
            </a:r>
            <a:endParaRPr lang="en-GB" dirty="0"/>
          </a:p>
        </p:txBody>
      </p:sp>
      <p:sp>
        <p:nvSpPr>
          <p:cNvPr id="3" name="Oval 2">
            <a:extLst>
              <a:ext uri="{FF2B5EF4-FFF2-40B4-BE49-F238E27FC236}">
                <a16:creationId xmlns:a16="http://schemas.microsoft.com/office/drawing/2014/main" id="{6A73F63E-B915-4295-BE73-B98EC63D7223}"/>
              </a:ext>
            </a:extLst>
          </p:cNvPr>
          <p:cNvSpPr/>
          <p:nvPr/>
        </p:nvSpPr>
        <p:spPr>
          <a:xfrm>
            <a:off x="1992313" y="2028825"/>
            <a:ext cx="3610476" cy="36104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GB" sz="2000" b="1" dirty="0" err="1">
                <a:solidFill>
                  <a:schemeClr val="bg1"/>
                </a:solidFill>
                <a:latin typeface="Verdana" panose="020B0604030504040204" pitchFamily="34" charset="0"/>
              </a:rPr>
              <a:t>Fazit</a:t>
            </a:r>
            <a:endParaRPr lang="en-GB" sz="2000" b="1" dirty="0">
              <a:solidFill>
                <a:schemeClr val="bg1"/>
              </a:solidFill>
              <a:latin typeface="Verdana" panose="020B0604030504040204" pitchFamily="34" charset="0"/>
            </a:endParaRPr>
          </a:p>
        </p:txBody>
      </p:sp>
      <p:grpSp>
        <p:nvGrpSpPr>
          <p:cNvPr id="10" name="Group 9">
            <a:extLst>
              <a:ext uri="{FF2B5EF4-FFF2-40B4-BE49-F238E27FC236}">
                <a16:creationId xmlns:a16="http://schemas.microsoft.com/office/drawing/2014/main" id="{3A50FDE1-0666-4AD4-A17C-F8FFC479D55F}"/>
              </a:ext>
            </a:extLst>
          </p:cNvPr>
          <p:cNvGrpSpPr/>
          <p:nvPr/>
        </p:nvGrpSpPr>
        <p:grpSpPr>
          <a:xfrm>
            <a:off x="5991224" y="1445280"/>
            <a:ext cx="4391026" cy="3290249"/>
            <a:chOff x="4314824" y="1826458"/>
            <a:chExt cx="4391026" cy="1013702"/>
          </a:xfrm>
        </p:grpSpPr>
        <p:sp>
          <p:nvSpPr>
            <p:cNvPr id="12" name="Rectangle 1">
              <a:extLst>
                <a:ext uri="{FF2B5EF4-FFF2-40B4-BE49-F238E27FC236}">
                  <a16:creationId xmlns:a16="http://schemas.microsoft.com/office/drawing/2014/main" id="{0E5AACE6-C95C-4C4F-ADAF-79A07E05E099}"/>
                </a:ext>
              </a:extLst>
            </p:cNvPr>
            <p:cNvSpPr>
              <a:spLocks noChangeArrowheads="1"/>
            </p:cNvSpPr>
            <p:nvPr/>
          </p:nvSpPr>
          <p:spPr bwMode="auto">
            <a:xfrm>
              <a:off x="4314824" y="2053123"/>
              <a:ext cx="4391026" cy="78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en-GB" altLang="de-DE" dirty="0" err="1">
                  <a:solidFill>
                    <a:srgbClr val="52575A"/>
                  </a:solidFill>
                  <a:latin typeface="Verdana" panose="020B0604030504040204" pitchFamily="34" charset="0"/>
                  <a:ea typeface="Times New Roman" panose="02020603050405020304" pitchFamily="18" charset="0"/>
                  <a:cs typeface="HelveticaNeue-Thin"/>
                </a:rPr>
                <a:t>Flächenverbrauch</a:t>
              </a:r>
              <a:r>
                <a:rPr lang="en-GB" altLang="de-DE" dirty="0">
                  <a:solidFill>
                    <a:srgbClr val="52575A"/>
                  </a:solidFill>
                  <a:latin typeface="Verdana" panose="020B0604030504040204" pitchFamily="34" charset="0"/>
                  <a:ea typeface="Times New Roman" panose="02020603050405020304" pitchFamily="18" charset="0"/>
                  <a:cs typeface="HelveticaNeue-Thin"/>
                </a:rPr>
                <a:t> </a:t>
              </a:r>
              <a:r>
                <a:rPr lang="en-GB" altLang="de-DE" dirty="0" err="1">
                  <a:solidFill>
                    <a:srgbClr val="52575A"/>
                  </a:solidFill>
                  <a:latin typeface="Verdana" panose="020B0604030504040204" pitchFamily="34" charset="0"/>
                  <a:ea typeface="Times New Roman" panose="02020603050405020304" pitchFamily="18" charset="0"/>
                  <a:cs typeface="HelveticaNeue-Thin"/>
                </a:rPr>
                <a:t>ist</a:t>
              </a:r>
              <a:r>
                <a:rPr lang="en-GB" altLang="de-DE" dirty="0">
                  <a:solidFill>
                    <a:srgbClr val="52575A"/>
                  </a:solidFill>
                  <a:latin typeface="Verdana" panose="020B0604030504040204" pitchFamily="34" charset="0"/>
                  <a:ea typeface="Times New Roman" panose="02020603050405020304" pitchFamily="18" charset="0"/>
                  <a:cs typeface="HelveticaNeue-Thin"/>
                </a:rPr>
                <a:t> </a:t>
              </a:r>
              <a:r>
                <a:rPr lang="en-GB" altLang="de-DE" dirty="0" err="1">
                  <a:solidFill>
                    <a:srgbClr val="52575A"/>
                  </a:solidFill>
                  <a:latin typeface="Verdana" panose="020B0604030504040204" pitchFamily="34" charset="0"/>
                  <a:ea typeface="Times New Roman" panose="02020603050405020304" pitchFamily="18" charset="0"/>
                  <a:cs typeface="HelveticaNeue-Thin"/>
                </a:rPr>
                <a:t>raumplanerisch</a:t>
              </a:r>
              <a:r>
                <a:rPr lang="en-GB" altLang="de-DE" dirty="0">
                  <a:solidFill>
                    <a:srgbClr val="52575A"/>
                  </a:solidFill>
                  <a:latin typeface="Verdana" panose="020B0604030504040204" pitchFamily="34" charset="0"/>
                  <a:ea typeface="Times New Roman" panose="02020603050405020304" pitchFamily="18" charset="0"/>
                  <a:cs typeface="HelveticaNeue-Thin"/>
                </a:rPr>
                <a:t> </a:t>
              </a:r>
              <a:r>
                <a:rPr lang="en-GB" altLang="de-DE" dirty="0" err="1">
                  <a:solidFill>
                    <a:srgbClr val="52575A"/>
                  </a:solidFill>
                  <a:latin typeface="Verdana" panose="020B0604030504040204" pitchFamily="34" charset="0"/>
                  <a:ea typeface="Times New Roman" panose="02020603050405020304" pitchFamily="18" charset="0"/>
                  <a:cs typeface="HelveticaNeue-Thin"/>
                </a:rPr>
                <a:t>zu</a:t>
              </a:r>
              <a:r>
                <a:rPr lang="en-GB" altLang="de-DE" dirty="0">
                  <a:solidFill>
                    <a:srgbClr val="52575A"/>
                  </a:solidFill>
                  <a:latin typeface="Verdana" panose="020B0604030504040204" pitchFamily="34" charset="0"/>
                  <a:ea typeface="Times New Roman" panose="02020603050405020304" pitchFamily="18" charset="0"/>
                  <a:cs typeface="HelveticaNeue-Thin"/>
                </a:rPr>
                <a:t> </a:t>
              </a:r>
              <a:r>
                <a:rPr lang="en-GB" altLang="de-DE" dirty="0" err="1">
                  <a:solidFill>
                    <a:srgbClr val="52575A"/>
                  </a:solidFill>
                  <a:latin typeface="Verdana" panose="020B0604030504040204" pitchFamily="34" charset="0"/>
                  <a:ea typeface="Times New Roman" panose="02020603050405020304" pitchFamily="18" charset="0"/>
                  <a:cs typeface="HelveticaNeue-Thin"/>
                </a:rPr>
                <a:t>steuern</a:t>
              </a:r>
              <a:endParaRPr lang="en-GB" altLang="de-DE" dirty="0">
                <a:solidFill>
                  <a:srgbClr val="52575A"/>
                </a:solidFill>
                <a:latin typeface="Verdana" panose="020B0604030504040204" pitchFamily="34" charset="0"/>
                <a:ea typeface="Times New Roman" panose="02020603050405020304" pitchFamily="18" charset="0"/>
                <a:cs typeface="HelveticaNeue-Thin"/>
              </a:endParaRPr>
            </a:p>
            <a:p>
              <a:pPr marL="285750" indent="-285750" eaLnBrk="0" fontAlgn="base" hangingPunct="0">
                <a:spcBef>
                  <a:spcPct val="0"/>
                </a:spcBef>
                <a:spcAft>
                  <a:spcPct val="0"/>
                </a:spcAft>
                <a:buFont typeface="Arial" panose="020B0604020202020204" pitchFamily="34" charset="0"/>
                <a:buChar char="•"/>
              </a:pPr>
              <a:r>
                <a:rPr lang="en-GB" altLang="de-DE" dirty="0" err="1">
                  <a:solidFill>
                    <a:srgbClr val="52575A"/>
                  </a:solidFill>
                  <a:latin typeface="Verdana" panose="020B0604030504040204" pitchFamily="34" charset="0"/>
                </a:rPr>
                <a:t>Effektives</a:t>
              </a:r>
              <a:r>
                <a:rPr lang="en-GB" altLang="de-DE" dirty="0">
                  <a:solidFill>
                    <a:srgbClr val="52575A"/>
                  </a:solidFill>
                  <a:latin typeface="Verdana" panose="020B0604030504040204" pitchFamily="34" charset="0"/>
                </a:rPr>
                <a:t> </a:t>
              </a:r>
              <a:r>
                <a:rPr lang="en-GB" altLang="de-DE" dirty="0" err="1">
                  <a:solidFill>
                    <a:srgbClr val="52575A"/>
                  </a:solidFill>
                  <a:latin typeface="Verdana" panose="020B0604030504040204" pitchFamily="34" charset="0"/>
                </a:rPr>
                <a:t>Flächenmanagement</a:t>
              </a:r>
              <a:endParaRPr lang="en-GB" altLang="de-DE" dirty="0">
                <a:solidFill>
                  <a:srgbClr val="52575A"/>
                </a:solidFill>
                <a:latin typeface="Verdana" panose="020B0604030504040204" pitchFamily="34" charset="0"/>
              </a:endParaRPr>
            </a:p>
            <a:p>
              <a:pPr marL="285750" indent="-285750" eaLnBrk="0" fontAlgn="base" hangingPunct="0">
                <a:spcBef>
                  <a:spcPct val="0"/>
                </a:spcBef>
                <a:spcAft>
                  <a:spcPct val="0"/>
                </a:spcAft>
                <a:buFont typeface="Arial" panose="020B0604020202020204" pitchFamily="34" charset="0"/>
                <a:buChar char="•"/>
              </a:pPr>
              <a:r>
                <a:rPr lang="en-GB" altLang="de-DE" dirty="0" err="1">
                  <a:solidFill>
                    <a:srgbClr val="52575A"/>
                  </a:solidFill>
                  <a:latin typeface="Verdana" panose="020B0604030504040204" pitchFamily="34" charset="0"/>
                </a:rPr>
                <a:t>Aktivierung</a:t>
              </a:r>
              <a:r>
                <a:rPr lang="en-GB" altLang="de-DE" dirty="0">
                  <a:solidFill>
                    <a:srgbClr val="52575A"/>
                  </a:solidFill>
                  <a:latin typeface="Verdana" panose="020B0604030504040204" pitchFamily="34" charset="0"/>
                </a:rPr>
                <a:t> </a:t>
              </a:r>
              <a:r>
                <a:rPr lang="en-GB" altLang="de-DE" dirty="0" err="1">
                  <a:solidFill>
                    <a:srgbClr val="52575A"/>
                  </a:solidFill>
                  <a:latin typeface="Verdana" panose="020B0604030504040204" pitchFamily="34" charset="0"/>
                </a:rPr>
                <a:t>ungenutzter</a:t>
              </a:r>
              <a:r>
                <a:rPr lang="en-GB" altLang="de-DE" dirty="0">
                  <a:solidFill>
                    <a:srgbClr val="52575A"/>
                  </a:solidFill>
                  <a:latin typeface="Verdana" panose="020B0604030504040204" pitchFamily="34" charset="0"/>
                </a:rPr>
                <a:t> </a:t>
              </a:r>
              <a:r>
                <a:rPr lang="en-GB" altLang="de-DE" dirty="0" err="1">
                  <a:solidFill>
                    <a:srgbClr val="52575A"/>
                  </a:solidFill>
                  <a:latin typeface="Verdana" panose="020B0604030504040204" pitchFamily="34" charset="0"/>
                </a:rPr>
                <a:t>Baugrundstücke</a:t>
              </a:r>
              <a:r>
                <a:rPr lang="en-GB" altLang="de-DE" dirty="0">
                  <a:solidFill>
                    <a:srgbClr val="52575A"/>
                  </a:solidFill>
                  <a:latin typeface="Verdana" panose="020B0604030504040204" pitchFamily="34" charset="0"/>
                </a:rPr>
                <a:t> </a:t>
              </a:r>
              <a:r>
                <a:rPr lang="en-GB" altLang="de-DE" dirty="0" err="1">
                  <a:solidFill>
                    <a:srgbClr val="52575A"/>
                  </a:solidFill>
                  <a:latin typeface="Verdana" panose="020B0604030504040204" pitchFamily="34" charset="0"/>
                </a:rPr>
                <a:t>im</a:t>
              </a:r>
              <a:r>
                <a:rPr lang="en-GB" altLang="de-DE" dirty="0">
                  <a:solidFill>
                    <a:srgbClr val="52575A"/>
                  </a:solidFill>
                  <a:latin typeface="Verdana" panose="020B0604030504040204" pitchFamily="34" charset="0"/>
                </a:rPr>
                <a:t> </a:t>
              </a:r>
              <a:r>
                <a:rPr lang="en-GB" altLang="de-DE" dirty="0" err="1">
                  <a:solidFill>
                    <a:srgbClr val="52575A"/>
                  </a:solidFill>
                  <a:latin typeface="Verdana" panose="020B0604030504040204" pitchFamily="34" charset="0"/>
                </a:rPr>
                <a:t>Stadtinneren</a:t>
              </a:r>
              <a:endParaRPr lang="en-GB" altLang="de-DE" dirty="0">
                <a:solidFill>
                  <a:srgbClr val="52575A"/>
                </a:solidFill>
                <a:latin typeface="Verdana" panose="020B0604030504040204" pitchFamily="34" charset="0"/>
              </a:endParaRPr>
            </a:p>
            <a:p>
              <a:pPr marL="285750" indent="-285750" eaLnBrk="0" fontAlgn="base" hangingPunct="0">
                <a:spcBef>
                  <a:spcPct val="0"/>
                </a:spcBef>
                <a:spcAft>
                  <a:spcPct val="0"/>
                </a:spcAft>
                <a:buFont typeface="Arial" panose="020B0604020202020204" pitchFamily="34" charset="0"/>
                <a:buChar char="•"/>
              </a:pPr>
              <a:r>
                <a:rPr lang="en-GB" altLang="de-DE" dirty="0" err="1">
                  <a:solidFill>
                    <a:srgbClr val="52575A"/>
                  </a:solidFill>
                  <a:latin typeface="Verdana" panose="020B0604030504040204" pitchFamily="34" charset="0"/>
                </a:rPr>
                <a:t>Reduzierte</a:t>
              </a:r>
              <a:r>
                <a:rPr lang="en-GB" altLang="de-DE" dirty="0">
                  <a:solidFill>
                    <a:srgbClr val="52575A"/>
                  </a:solidFill>
                  <a:latin typeface="Verdana" panose="020B0604030504040204" pitchFamily="34" charset="0"/>
                </a:rPr>
                <a:t> </a:t>
              </a:r>
              <a:r>
                <a:rPr lang="en-GB" altLang="de-DE" dirty="0" err="1">
                  <a:solidFill>
                    <a:srgbClr val="52575A"/>
                  </a:solidFill>
                  <a:latin typeface="Verdana" panose="020B0604030504040204" pitchFamily="34" charset="0"/>
                </a:rPr>
                <a:t>Erschließung</a:t>
              </a:r>
              <a:r>
                <a:rPr lang="en-GB" altLang="de-DE" dirty="0">
                  <a:solidFill>
                    <a:srgbClr val="52575A"/>
                  </a:solidFill>
                  <a:latin typeface="Verdana" panose="020B0604030504040204" pitchFamily="34" charset="0"/>
                </a:rPr>
                <a:t> von </a:t>
              </a:r>
              <a:r>
                <a:rPr lang="en-GB" altLang="de-DE" dirty="0" err="1">
                  <a:solidFill>
                    <a:srgbClr val="52575A"/>
                  </a:solidFill>
                  <a:latin typeface="Verdana" panose="020B0604030504040204" pitchFamily="34" charset="0"/>
                </a:rPr>
                <a:t>Gewerbegebieten</a:t>
              </a:r>
              <a:r>
                <a:rPr lang="en-GB" altLang="de-DE" dirty="0">
                  <a:solidFill>
                    <a:srgbClr val="52575A"/>
                  </a:solidFill>
                  <a:latin typeface="Verdana" panose="020B0604030504040204" pitchFamily="34" charset="0"/>
                </a:rPr>
                <a:t> </a:t>
              </a:r>
              <a:r>
                <a:rPr lang="en-GB" altLang="de-DE" dirty="0" err="1">
                  <a:solidFill>
                    <a:srgbClr val="52575A"/>
                  </a:solidFill>
                  <a:latin typeface="Verdana" panose="020B0604030504040204" pitchFamily="34" charset="0"/>
                </a:rPr>
                <a:t>im</a:t>
              </a:r>
              <a:r>
                <a:rPr lang="en-GB" altLang="de-DE" dirty="0">
                  <a:solidFill>
                    <a:srgbClr val="52575A"/>
                  </a:solidFill>
                  <a:latin typeface="Verdana" panose="020B0604030504040204" pitchFamily="34" charset="0"/>
                </a:rPr>
                <a:t> </a:t>
              </a:r>
              <a:r>
                <a:rPr lang="en-GB" altLang="de-DE" dirty="0" err="1">
                  <a:solidFill>
                    <a:srgbClr val="52575A"/>
                  </a:solidFill>
                  <a:latin typeface="Verdana" panose="020B0604030504040204" pitchFamily="34" charset="0"/>
                </a:rPr>
                <a:t>Freiland</a:t>
              </a:r>
              <a:endParaRPr lang="en-GB" altLang="de-DE" dirty="0">
                <a:solidFill>
                  <a:srgbClr val="52575A"/>
                </a:solidFill>
                <a:latin typeface="Verdana" panose="020B0604030504040204" pitchFamily="34" charset="0"/>
              </a:endParaRPr>
            </a:p>
            <a:p>
              <a:pPr marL="285750" indent="-285750" eaLnBrk="0" fontAlgn="base" hangingPunct="0">
                <a:spcBef>
                  <a:spcPct val="0"/>
                </a:spcBef>
                <a:spcAft>
                  <a:spcPct val="0"/>
                </a:spcAft>
                <a:buFont typeface="Arial" panose="020B0604020202020204" pitchFamily="34" charset="0"/>
                <a:buChar char="•"/>
              </a:pPr>
              <a:r>
                <a:rPr lang="en-GB" altLang="de-DE" dirty="0" err="1">
                  <a:solidFill>
                    <a:srgbClr val="52575A"/>
                  </a:solidFill>
                  <a:latin typeface="Verdana" panose="020B0604030504040204" pitchFamily="34" charset="0"/>
                </a:rPr>
                <a:t>Minimierung</a:t>
              </a:r>
              <a:r>
                <a:rPr lang="en-GB" altLang="de-DE" dirty="0">
                  <a:solidFill>
                    <a:srgbClr val="52575A"/>
                  </a:solidFill>
                  <a:latin typeface="Verdana" panose="020B0604030504040204" pitchFamily="34" charset="0"/>
                </a:rPr>
                <a:t> der </a:t>
              </a:r>
              <a:r>
                <a:rPr lang="en-GB" altLang="de-DE" dirty="0" err="1">
                  <a:solidFill>
                    <a:srgbClr val="52575A"/>
                  </a:solidFill>
                  <a:latin typeface="Verdana" panose="020B0604030504040204" pitchFamily="34" charset="0"/>
                </a:rPr>
                <a:t>Zersiedelung</a:t>
              </a:r>
              <a:endParaRPr lang="en-GB" altLang="de-DE" dirty="0">
                <a:solidFill>
                  <a:srgbClr val="52575A"/>
                </a:solidFill>
                <a:latin typeface="Verdana" panose="020B0604030504040204" pitchFamily="34" charset="0"/>
              </a:endParaRPr>
            </a:p>
            <a:p>
              <a:pPr marL="285750" indent="-285750" eaLnBrk="0" fontAlgn="base" hangingPunct="0">
                <a:spcBef>
                  <a:spcPct val="0"/>
                </a:spcBef>
                <a:spcAft>
                  <a:spcPct val="0"/>
                </a:spcAft>
                <a:buFont typeface="Arial" panose="020B0604020202020204" pitchFamily="34" charset="0"/>
                <a:buChar char="•"/>
              </a:pPr>
              <a:endParaRPr lang="en-GB" altLang="de-DE" sz="1600" dirty="0">
                <a:latin typeface="Arial" panose="020B0604020202020204" pitchFamily="34" charset="0"/>
              </a:endParaRPr>
            </a:p>
          </p:txBody>
        </p:sp>
        <p:sp>
          <p:nvSpPr>
            <p:cNvPr id="15" name="Rectangle 1">
              <a:extLst>
                <a:ext uri="{FF2B5EF4-FFF2-40B4-BE49-F238E27FC236}">
                  <a16:creationId xmlns:a16="http://schemas.microsoft.com/office/drawing/2014/main" id="{B744A33F-3EC6-4A7A-A70E-B76A12EEB6BC}"/>
                </a:ext>
              </a:extLst>
            </p:cNvPr>
            <p:cNvSpPr>
              <a:spLocks noChangeArrowheads="1"/>
            </p:cNvSpPr>
            <p:nvPr/>
          </p:nvSpPr>
          <p:spPr bwMode="auto">
            <a:xfrm>
              <a:off x="4314824" y="1826458"/>
              <a:ext cx="4391026" cy="12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de-DE" sz="2000" b="1" dirty="0" err="1">
                  <a:solidFill>
                    <a:srgbClr val="52575A"/>
                  </a:solidFill>
                  <a:latin typeface="Verdana" panose="020B0604030504040204" pitchFamily="34" charset="0"/>
                  <a:ea typeface="Times New Roman" panose="02020603050405020304" pitchFamily="18" charset="0"/>
                  <a:cs typeface="HelveticaNeue-Bold"/>
                </a:rPr>
                <a:t>Raumplanung</a:t>
              </a:r>
              <a:endParaRPr lang="en-GB" altLang="de-DE" sz="600" dirty="0"/>
            </a:p>
          </p:txBody>
        </p:sp>
      </p:grpSp>
      <p:grpSp>
        <p:nvGrpSpPr>
          <p:cNvPr id="16" name="Group 15">
            <a:extLst>
              <a:ext uri="{FF2B5EF4-FFF2-40B4-BE49-F238E27FC236}">
                <a16:creationId xmlns:a16="http://schemas.microsoft.com/office/drawing/2014/main" id="{B554B44C-EB2E-4373-8F44-33A6B75F44DF}"/>
              </a:ext>
            </a:extLst>
          </p:cNvPr>
          <p:cNvGrpSpPr/>
          <p:nvPr/>
        </p:nvGrpSpPr>
        <p:grpSpPr>
          <a:xfrm>
            <a:off x="5991224" y="5074520"/>
            <a:ext cx="4391026" cy="826762"/>
            <a:chOff x="4314824" y="1635312"/>
            <a:chExt cx="4391026" cy="1044666"/>
          </a:xfrm>
        </p:grpSpPr>
        <p:sp>
          <p:nvSpPr>
            <p:cNvPr id="17" name="Rectangle 1">
              <a:extLst>
                <a:ext uri="{FF2B5EF4-FFF2-40B4-BE49-F238E27FC236}">
                  <a16:creationId xmlns:a16="http://schemas.microsoft.com/office/drawing/2014/main" id="{48E6326F-C9FA-4F92-872D-2757FB8BEAE6}"/>
                </a:ext>
              </a:extLst>
            </p:cNvPr>
            <p:cNvSpPr>
              <a:spLocks noChangeArrowheads="1"/>
            </p:cNvSpPr>
            <p:nvPr/>
          </p:nvSpPr>
          <p:spPr bwMode="auto">
            <a:xfrm>
              <a:off x="4314824" y="2213304"/>
              <a:ext cx="4391026" cy="46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GB" altLang="de-DE" dirty="0">
                <a:latin typeface="Arial" panose="020B0604020202020204" pitchFamily="34" charset="0"/>
              </a:endParaRPr>
            </a:p>
          </p:txBody>
        </p:sp>
        <p:sp>
          <p:nvSpPr>
            <p:cNvPr id="18" name="Rectangle 1">
              <a:extLst>
                <a:ext uri="{FF2B5EF4-FFF2-40B4-BE49-F238E27FC236}">
                  <a16:creationId xmlns:a16="http://schemas.microsoft.com/office/drawing/2014/main" id="{F0250327-9704-4145-9B19-F2C71C02E210}"/>
                </a:ext>
              </a:extLst>
            </p:cNvPr>
            <p:cNvSpPr>
              <a:spLocks noChangeArrowheads="1"/>
            </p:cNvSpPr>
            <p:nvPr/>
          </p:nvSpPr>
          <p:spPr bwMode="auto">
            <a:xfrm>
              <a:off x="4314824" y="1635312"/>
              <a:ext cx="4391026" cy="50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de-DE" sz="2000" b="1" dirty="0" err="1">
                  <a:solidFill>
                    <a:srgbClr val="52575A"/>
                  </a:solidFill>
                  <a:latin typeface="Verdana" panose="020B0604030504040204" pitchFamily="34" charset="0"/>
                  <a:ea typeface="Times New Roman" panose="02020603050405020304" pitchFamily="18" charset="0"/>
                  <a:cs typeface="HelveticaNeue-Bold"/>
                </a:rPr>
                <a:t>Genehmigungsverfahren</a:t>
              </a:r>
              <a:r>
                <a:rPr lang="en-GB" altLang="de-DE" sz="2000" b="1" dirty="0">
                  <a:solidFill>
                    <a:srgbClr val="52575A"/>
                  </a:solidFill>
                  <a:latin typeface="Verdana" panose="020B0604030504040204" pitchFamily="34" charset="0"/>
                  <a:ea typeface="Times New Roman" panose="02020603050405020304" pitchFamily="18" charset="0"/>
                  <a:cs typeface="HelveticaNeue-Bold"/>
                </a:rPr>
                <a:t>?</a:t>
              </a:r>
              <a:endParaRPr lang="en-GB" altLang="de-DE" sz="600" dirty="0"/>
            </a:p>
          </p:txBody>
        </p:sp>
      </p:grpSp>
    </p:spTree>
    <p:extLst>
      <p:ext uri="{BB962C8B-B14F-4D97-AF65-F5344CB8AC3E}">
        <p14:creationId xmlns:p14="http://schemas.microsoft.com/office/powerpoint/2010/main" val="183201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F89DB-50D1-40C9-8783-34B328C9729F}"/>
              </a:ext>
            </a:extLst>
          </p:cNvPr>
          <p:cNvSpPr>
            <a:spLocks noGrp="1"/>
          </p:cNvSpPr>
          <p:nvPr>
            <p:ph type="ctrTitle"/>
          </p:nvPr>
        </p:nvSpPr>
        <p:spPr/>
        <p:txBody>
          <a:bodyPr/>
          <a:lstStyle/>
          <a:p>
            <a:endParaRPr lang="en-GB" dirty="0"/>
          </a:p>
        </p:txBody>
      </p:sp>
      <p:sp>
        <p:nvSpPr>
          <p:cNvPr id="12" name="Content Placeholder 11">
            <a:extLst>
              <a:ext uri="{FF2B5EF4-FFF2-40B4-BE49-F238E27FC236}">
                <a16:creationId xmlns:a16="http://schemas.microsoft.com/office/drawing/2014/main" id="{9ED8F8D0-7A92-42C7-8D08-B89CC3E9343C}"/>
              </a:ext>
            </a:extLst>
          </p:cNvPr>
          <p:cNvSpPr>
            <a:spLocks noGrp="1"/>
          </p:cNvSpPr>
          <p:nvPr>
            <p:ph sz="quarter" idx="13"/>
          </p:nvPr>
        </p:nvSpPr>
        <p:spPr/>
        <p:txBody>
          <a:bodyPr/>
          <a:lstStyle/>
          <a:p>
            <a:endParaRPr lang="de-AT" dirty="0"/>
          </a:p>
        </p:txBody>
      </p:sp>
      <p:sp>
        <p:nvSpPr>
          <p:cNvPr id="13" name="Rectangle: Rounded Corners 12">
            <a:extLst>
              <a:ext uri="{FF2B5EF4-FFF2-40B4-BE49-F238E27FC236}">
                <a16:creationId xmlns:a16="http://schemas.microsoft.com/office/drawing/2014/main" id="{7E748A10-A279-4B48-A630-68AC90ECC86F}"/>
              </a:ext>
            </a:extLst>
          </p:cNvPr>
          <p:cNvSpPr/>
          <p:nvPr/>
        </p:nvSpPr>
        <p:spPr>
          <a:xfrm>
            <a:off x="2324060" y="1681386"/>
            <a:ext cx="7254957" cy="4119154"/>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a:p>
            <a:pPr algn="ctr"/>
            <a:r>
              <a:rPr lang="de-DE" sz="3600" b="1" dirty="0">
                <a:solidFill>
                  <a:schemeClr val="tx1"/>
                </a:solidFill>
              </a:rPr>
              <a:t>Nachhaltige Infrastruktur</a:t>
            </a:r>
            <a:endParaRPr lang="de-AT" sz="3600" b="1" dirty="0"/>
          </a:p>
        </p:txBody>
      </p:sp>
    </p:spTree>
    <p:extLst>
      <p:ext uri="{BB962C8B-B14F-4D97-AF65-F5344CB8AC3E}">
        <p14:creationId xmlns:p14="http://schemas.microsoft.com/office/powerpoint/2010/main" val="332984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879BB64-BEEF-4D1E-ADB2-C697D3DDEFF9}"/>
              </a:ext>
            </a:extLst>
          </p:cNvPr>
          <p:cNvSpPr>
            <a:spLocks noGrp="1"/>
          </p:cNvSpPr>
          <p:nvPr>
            <p:ph sz="quarter" idx="13"/>
          </p:nvPr>
        </p:nvSpPr>
        <p:spPr>
          <a:xfrm>
            <a:off x="1905002" y="1284090"/>
            <a:ext cx="8097370" cy="2007751"/>
          </a:xfrm>
        </p:spPr>
        <p:txBody>
          <a:bodyPr/>
          <a:lstStyle/>
          <a:p>
            <a:pPr marL="285750" indent="-285750">
              <a:buFont typeface="Arial" panose="020B0604020202020204" pitchFamily="34" charset="0"/>
              <a:buChar char="•"/>
            </a:pPr>
            <a:r>
              <a:rPr lang="de-AT" sz="2400" dirty="0">
                <a:solidFill>
                  <a:srgbClr val="535455"/>
                </a:solidFill>
                <a:latin typeface="CIDFont+F1"/>
              </a:rPr>
              <a:t>Mobilität muss klimaneutral werden</a:t>
            </a:r>
          </a:p>
          <a:p>
            <a:pPr marL="285750" indent="-285750">
              <a:buFont typeface="Arial" panose="020B0604020202020204" pitchFamily="34" charset="0"/>
              <a:buChar char="•"/>
            </a:pPr>
            <a:r>
              <a:rPr lang="de-AT" sz="2400" dirty="0">
                <a:solidFill>
                  <a:srgbClr val="535455"/>
                </a:solidFill>
                <a:latin typeface="CIDFont+F1"/>
              </a:rPr>
              <a:t>Infrastruktur für grüne Mobilität muss ausgebaut werden</a:t>
            </a:r>
          </a:p>
          <a:p>
            <a:pPr marL="285750" indent="-285750">
              <a:buFont typeface="Arial" panose="020B0604020202020204" pitchFamily="34" charset="0"/>
              <a:buChar char="•"/>
            </a:pPr>
            <a:r>
              <a:rPr lang="de-AT" sz="2400" dirty="0">
                <a:solidFill>
                  <a:srgbClr val="535455"/>
                </a:solidFill>
                <a:latin typeface="CIDFont+F1"/>
              </a:rPr>
              <a:t>Anreize für klimaneutrales Verhalten müssen geschaffen werden</a:t>
            </a:r>
          </a:p>
          <a:p>
            <a:pPr marL="285750" indent="-285750">
              <a:buFont typeface="Arial" panose="020B0604020202020204" pitchFamily="34" charset="0"/>
              <a:buChar char="•"/>
            </a:pPr>
            <a:r>
              <a:rPr lang="de-AT" sz="2400" dirty="0">
                <a:solidFill>
                  <a:srgbClr val="535455"/>
                </a:solidFill>
                <a:latin typeface="CIDFont+F1"/>
              </a:rPr>
              <a:t>Steuerung über alle Gesellschaftsbereiche hinweg gefragt</a:t>
            </a:r>
            <a:br>
              <a:rPr lang="de-AT" sz="2400" dirty="0">
                <a:solidFill>
                  <a:srgbClr val="535455"/>
                </a:solidFill>
                <a:latin typeface="CIDFont+F1"/>
              </a:rPr>
            </a:br>
            <a:endParaRPr lang="en-GB" sz="2400" dirty="0">
              <a:solidFill>
                <a:srgbClr val="535455"/>
              </a:solidFill>
              <a:latin typeface="CIDFont+F1"/>
            </a:endParaRPr>
          </a:p>
        </p:txBody>
      </p:sp>
      <p:sp>
        <p:nvSpPr>
          <p:cNvPr id="4" name="Title 3">
            <a:extLst>
              <a:ext uri="{FF2B5EF4-FFF2-40B4-BE49-F238E27FC236}">
                <a16:creationId xmlns:a16="http://schemas.microsoft.com/office/drawing/2014/main" id="{D2740591-01EA-4DDC-90DD-4BB9521102CD}"/>
              </a:ext>
            </a:extLst>
          </p:cNvPr>
          <p:cNvSpPr>
            <a:spLocks noGrp="1"/>
          </p:cNvSpPr>
          <p:nvPr>
            <p:ph type="ctrTitle"/>
          </p:nvPr>
        </p:nvSpPr>
        <p:spPr>
          <a:xfrm>
            <a:off x="1902000" y="547200"/>
            <a:ext cx="8097370" cy="504000"/>
          </a:xfrm>
          <a:prstGeom prst="rect">
            <a:avLst/>
          </a:prstGeom>
        </p:spPr>
        <p:txBody>
          <a:bodyPr/>
          <a:lstStyle/>
          <a:p>
            <a:r>
              <a:rPr lang="en-GB" dirty="0" err="1"/>
              <a:t>Nachhaltige</a:t>
            </a:r>
            <a:r>
              <a:rPr lang="en-GB" dirty="0"/>
              <a:t> </a:t>
            </a:r>
            <a:r>
              <a:rPr lang="en-GB" dirty="0" err="1"/>
              <a:t>Infrastruktur</a:t>
            </a:r>
            <a:endParaRPr lang="en-GB" dirty="0"/>
          </a:p>
        </p:txBody>
      </p:sp>
      <p:sp>
        <p:nvSpPr>
          <p:cNvPr id="8" name="Rectangle: Rounded Corners 7">
            <a:extLst>
              <a:ext uri="{FF2B5EF4-FFF2-40B4-BE49-F238E27FC236}">
                <a16:creationId xmlns:a16="http://schemas.microsoft.com/office/drawing/2014/main" id="{522482AE-111D-4925-AF6A-7DE696658D2C}"/>
              </a:ext>
            </a:extLst>
          </p:cNvPr>
          <p:cNvSpPr/>
          <p:nvPr/>
        </p:nvSpPr>
        <p:spPr>
          <a:xfrm>
            <a:off x="6268145" y="4075060"/>
            <a:ext cx="1434984" cy="6008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Energie-erzeugung</a:t>
            </a:r>
            <a:endParaRPr lang="de-AT" dirty="0">
              <a:solidFill>
                <a:schemeClr val="tx1"/>
              </a:solidFill>
            </a:endParaRPr>
          </a:p>
        </p:txBody>
      </p:sp>
      <p:sp>
        <p:nvSpPr>
          <p:cNvPr id="9" name="Rectangle: Rounded Corners 8">
            <a:extLst>
              <a:ext uri="{FF2B5EF4-FFF2-40B4-BE49-F238E27FC236}">
                <a16:creationId xmlns:a16="http://schemas.microsoft.com/office/drawing/2014/main" id="{256C9242-399F-4C94-847E-3273468B5591}"/>
              </a:ext>
            </a:extLst>
          </p:cNvPr>
          <p:cNvSpPr/>
          <p:nvPr/>
        </p:nvSpPr>
        <p:spPr>
          <a:xfrm>
            <a:off x="2361892" y="4988910"/>
            <a:ext cx="1434984" cy="6008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Energie-effizienz</a:t>
            </a:r>
            <a:endParaRPr lang="de-AT" sz="1600" dirty="0">
              <a:solidFill>
                <a:schemeClr val="tx1"/>
              </a:solidFill>
            </a:endParaRPr>
          </a:p>
        </p:txBody>
      </p:sp>
      <p:sp>
        <p:nvSpPr>
          <p:cNvPr id="10" name="Rectangle: Rounded Corners 9">
            <a:extLst>
              <a:ext uri="{FF2B5EF4-FFF2-40B4-BE49-F238E27FC236}">
                <a16:creationId xmlns:a16="http://schemas.microsoft.com/office/drawing/2014/main" id="{6BE8BEB6-132B-4173-9F15-432DA9825DB7}"/>
              </a:ext>
            </a:extLst>
          </p:cNvPr>
          <p:cNvSpPr/>
          <p:nvPr/>
        </p:nvSpPr>
        <p:spPr>
          <a:xfrm>
            <a:off x="6268145" y="5272788"/>
            <a:ext cx="1434984" cy="6008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CO</a:t>
            </a:r>
            <a:r>
              <a:rPr lang="de-DE" sz="1600" baseline="-25000" dirty="0">
                <a:solidFill>
                  <a:schemeClr val="tx1"/>
                </a:solidFill>
              </a:rPr>
              <a:t>2</a:t>
            </a:r>
            <a:r>
              <a:rPr lang="de-DE" sz="1600" dirty="0">
                <a:solidFill>
                  <a:schemeClr val="tx1"/>
                </a:solidFill>
              </a:rPr>
              <a:t>-Handel</a:t>
            </a:r>
            <a:endParaRPr lang="de-AT" dirty="0">
              <a:solidFill>
                <a:schemeClr val="tx1"/>
              </a:solidFill>
            </a:endParaRPr>
          </a:p>
        </p:txBody>
      </p:sp>
      <p:sp>
        <p:nvSpPr>
          <p:cNvPr id="11" name="Rectangle: Rounded Corners 10">
            <a:extLst>
              <a:ext uri="{FF2B5EF4-FFF2-40B4-BE49-F238E27FC236}">
                <a16:creationId xmlns:a16="http://schemas.microsoft.com/office/drawing/2014/main" id="{B2908A3F-7EF4-43E5-B6A2-682B41B34ABC}"/>
              </a:ext>
            </a:extLst>
          </p:cNvPr>
          <p:cNvSpPr/>
          <p:nvPr/>
        </p:nvSpPr>
        <p:spPr>
          <a:xfrm>
            <a:off x="4141164" y="5573234"/>
            <a:ext cx="1434984" cy="6008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Innovations-förderung</a:t>
            </a:r>
            <a:endParaRPr lang="de-AT" dirty="0">
              <a:solidFill>
                <a:schemeClr val="tx1"/>
              </a:solidFill>
            </a:endParaRPr>
          </a:p>
        </p:txBody>
      </p:sp>
      <p:sp>
        <p:nvSpPr>
          <p:cNvPr id="12" name="Rectangle: Rounded Corners 11">
            <a:extLst>
              <a:ext uri="{FF2B5EF4-FFF2-40B4-BE49-F238E27FC236}">
                <a16:creationId xmlns:a16="http://schemas.microsoft.com/office/drawing/2014/main" id="{A9D44E60-0375-4537-B044-3D48DE4B3D4A}"/>
              </a:ext>
            </a:extLst>
          </p:cNvPr>
          <p:cNvSpPr/>
          <p:nvPr/>
        </p:nvSpPr>
        <p:spPr>
          <a:xfrm>
            <a:off x="2706180" y="4075060"/>
            <a:ext cx="1434984" cy="6008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Produkt-design</a:t>
            </a:r>
            <a:endParaRPr lang="de-AT" sz="1600" dirty="0">
              <a:solidFill>
                <a:schemeClr val="tx1"/>
              </a:solidFill>
            </a:endParaRPr>
          </a:p>
        </p:txBody>
      </p:sp>
      <p:sp>
        <p:nvSpPr>
          <p:cNvPr id="13" name="Rectangle: Rounded Corners 12">
            <a:extLst>
              <a:ext uri="{FF2B5EF4-FFF2-40B4-BE49-F238E27FC236}">
                <a16:creationId xmlns:a16="http://schemas.microsoft.com/office/drawing/2014/main" id="{672815B4-0152-4108-8D4D-F420D500335A}"/>
              </a:ext>
            </a:extLst>
          </p:cNvPr>
          <p:cNvSpPr/>
          <p:nvPr/>
        </p:nvSpPr>
        <p:spPr>
          <a:xfrm>
            <a:off x="8047417" y="4908878"/>
            <a:ext cx="1434984" cy="6008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Arbeitsrecht</a:t>
            </a:r>
            <a:endParaRPr lang="de-AT" dirty="0">
              <a:solidFill>
                <a:schemeClr val="tx1"/>
              </a:solidFill>
            </a:endParaRPr>
          </a:p>
        </p:txBody>
      </p:sp>
      <p:sp>
        <p:nvSpPr>
          <p:cNvPr id="14" name="Rectangle: Rounded Corners 13">
            <a:extLst>
              <a:ext uri="{FF2B5EF4-FFF2-40B4-BE49-F238E27FC236}">
                <a16:creationId xmlns:a16="http://schemas.microsoft.com/office/drawing/2014/main" id="{6C9E5BE0-0069-4502-A5DC-F2B49FBB5C89}"/>
              </a:ext>
            </a:extLst>
          </p:cNvPr>
          <p:cNvSpPr/>
          <p:nvPr/>
        </p:nvSpPr>
        <p:spPr>
          <a:xfrm>
            <a:off x="4488873" y="4675952"/>
            <a:ext cx="1434984" cy="6008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Ernährung</a:t>
            </a:r>
            <a:endParaRPr lang="de-AT" dirty="0">
              <a:solidFill>
                <a:schemeClr val="tx1"/>
              </a:solidFill>
            </a:endParaRPr>
          </a:p>
        </p:txBody>
      </p:sp>
      <p:sp>
        <p:nvSpPr>
          <p:cNvPr id="15" name="Rectangle: Rounded Corners 14">
            <a:extLst>
              <a:ext uri="{FF2B5EF4-FFF2-40B4-BE49-F238E27FC236}">
                <a16:creationId xmlns:a16="http://schemas.microsoft.com/office/drawing/2014/main" id="{BF5CBB17-DB34-4CC8-AEF5-51F4650A4A11}"/>
              </a:ext>
            </a:extLst>
          </p:cNvPr>
          <p:cNvSpPr/>
          <p:nvPr/>
        </p:nvSpPr>
        <p:spPr>
          <a:xfrm>
            <a:off x="8393728" y="4075060"/>
            <a:ext cx="1434984" cy="6008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Raum-planung</a:t>
            </a:r>
            <a:endParaRPr lang="de-AT" dirty="0">
              <a:solidFill>
                <a:schemeClr val="tx1"/>
              </a:solidFill>
            </a:endParaRPr>
          </a:p>
        </p:txBody>
      </p:sp>
    </p:spTree>
    <p:extLst>
      <p:ext uri="{BB962C8B-B14F-4D97-AF65-F5344CB8AC3E}">
        <p14:creationId xmlns:p14="http://schemas.microsoft.com/office/powerpoint/2010/main" val="341336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F89DB-50D1-40C9-8783-34B328C9729F}"/>
              </a:ext>
            </a:extLst>
          </p:cNvPr>
          <p:cNvSpPr>
            <a:spLocks noGrp="1"/>
          </p:cNvSpPr>
          <p:nvPr>
            <p:ph type="ctrTitle"/>
          </p:nvPr>
        </p:nvSpPr>
        <p:spPr>
          <a:xfrm>
            <a:off x="1883397" y="540857"/>
            <a:ext cx="8097370" cy="504000"/>
          </a:xfrm>
        </p:spPr>
        <p:txBody>
          <a:bodyPr/>
          <a:lstStyle/>
          <a:p>
            <a:r>
              <a:rPr lang="en-GB" dirty="0" err="1"/>
              <a:t>Jede</a:t>
            </a:r>
            <a:r>
              <a:rPr lang="en-GB" dirty="0"/>
              <a:t>(r) </a:t>
            </a:r>
            <a:r>
              <a:rPr lang="en-GB" dirty="0" err="1"/>
              <a:t>kann</a:t>
            </a:r>
            <a:r>
              <a:rPr lang="en-GB" dirty="0"/>
              <a:t> </a:t>
            </a:r>
            <a:r>
              <a:rPr lang="en-GB" dirty="0" err="1"/>
              <a:t>einen</a:t>
            </a:r>
            <a:r>
              <a:rPr lang="en-GB" dirty="0"/>
              <a:t> </a:t>
            </a:r>
            <a:r>
              <a:rPr lang="en-GB" dirty="0" err="1"/>
              <a:t>Beitrag</a:t>
            </a:r>
            <a:r>
              <a:rPr lang="en-GB" dirty="0"/>
              <a:t> </a:t>
            </a:r>
            <a:r>
              <a:rPr lang="en-GB" dirty="0" err="1"/>
              <a:t>leisten</a:t>
            </a:r>
            <a:r>
              <a:rPr lang="en-GB" dirty="0"/>
              <a:t> </a:t>
            </a:r>
          </a:p>
        </p:txBody>
      </p:sp>
      <p:sp>
        <p:nvSpPr>
          <p:cNvPr id="7" name="TextBox 6">
            <a:extLst>
              <a:ext uri="{FF2B5EF4-FFF2-40B4-BE49-F238E27FC236}">
                <a16:creationId xmlns:a16="http://schemas.microsoft.com/office/drawing/2014/main" id="{94287AE1-B84D-4B5D-9F56-0ADDF1E2DDBE}"/>
              </a:ext>
            </a:extLst>
          </p:cNvPr>
          <p:cNvSpPr txBox="1"/>
          <p:nvPr/>
        </p:nvSpPr>
        <p:spPr>
          <a:xfrm>
            <a:off x="2483357" y="4920828"/>
            <a:ext cx="6822771" cy="1384995"/>
          </a:xfrm>
          <a:prstGeom prst="rect">
            <a:avLst/>
          </a:prstGeom>
          <a:noFill/>
        </p:spPr>
        <p:txBody>
          <a:bodyPr wrap="square">
            <a:spAutoFit/>
          </a:bodyPr>
          <a:lstStyle/>
          <a:p>
            <a:pPr algn="l"/>
            <a:endParaRPr lang="en-US" sz="1600" b="1" dirty="0">
              <a:solidFill>
                <a:schemeClr val="accent1"/>
              </a:solidFill>
              <a:latin typeface="Verdana" panose="020B0604030504040204" pitchFamily="34" charset="0"/>
              <a:ea typeface="Verdana" panose="020B0604030504040204" pitchFamily="34" charset="0"/>
            </a:endParaRPr>
          </a:p>
          <a:p>
            <a:pPr algn="l"/>
            <a:r>
              <a:rPr lang="en-US" sz="1600" b="1" dirty="0">
                <a:solidFill>
                  <a:schemeClr val="accent1"/>
                </a:solidFill>
                <a:latin typeface="Verdana" panose="020B0604030504040204" pitchFamily="34" charset="0"/>
                <a:ea typeface="Verdana" panose="020B0604030504040204" pitchFamily="34" charset="0"/>
              </a:rPr>
              <a:t>“There are no passengers on Spaceship Earth. We are all crew.” </a:t>
            </a:r>
          </a:p>
          <a:p>
            <a:pPr algn="l"/>
            <a:r>
              <a:rPr lang="en-US" sz="1600" dirty="0">
                <a:solidFill>
                  <a:schemeClr val="accent1"/>
                </a:solidFill>
                <a:latin typeface="Verdana" panose="020B0604030504040204" pitchFamily="34" charset="0"/>
                <a:ea typeface="Verdana" panose="020B0604030504040204" pitchFamily="34" charset="0"/>
              </a:rPr>
              <a:t>– </a:t>
            </a:r>
            <a:r>
              <a:rPr lang="en-US" sz="1600" i="1" dirty="0">
                <a:solidFill>
                  <a:schemeClr val="accent1"/>
                </a:solidFill>
                <a:latin typeface="Verdana" panose="020B0604030504040204" pitchFamily="34" charset="0"/>
                <a:ea typeface="Verdana" panose="020B0604030504040204" pitchFamily="34" charset="0"/>
              </a:rPr>
              <a:t>Marshall McLuhan</a:t>
            </a:r>
          </a:p>
          <a:p>
            <a:pPr algn="l"/>
            <a:r>
              <a:rPr lang="en-US" sz="2000" dirty="0">
                <a:solidFill>
                  <a:schemeClr val="accent1"/>
                </a:solidFill>
                <a:latin typeface="Arial" panose="020B0604020202020204" pitchFamily="34" charset="0"/>
              </a:rPr>
              <a:t> </a:t>
            </a:r>
          </a:p>
        </p:txBody>
      </p:sp>
      <p:pic>
        <p:nvPicPr>
          <p:cNvPr id="2054" name="Picture 6" descr="Climate change">
            <a:extLst>
              <a:ext uri="{FF2B5EF4-FFF2-40B4-BE49-F238E27FC236}">
                <a16:creationId xmlns:a16="http://schemas.microsoft.com/office/drawing/2014/main" id="{7F64FB2F-1CE8-4980-8CB9-41DAF8A8B507}"/>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00089" y="1228955"/>
            <a:ext cx="6706039" cy="35077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3AECF3-D9AA-4410-9251-F6D6E891F4C7}"/>
              </a:ext>
            </a:extLst>
          </p:cNvPr>
          <p:cNvSpPr txBox="1"/>
          <p:nvPr/>
        </p:nvSpPr>
        <p:spPr>
          <a:xfrm>
            <a:off x="2600089" y="4797717"/>
            <a:ext cx="1183337" cy="246221"/>
          </a:xfrm>
          <a:prstGeom prst="rect">
            <a:avLst/>
          </a:prstGeom>
          <a:noFill/>
        </p:spPr>
        <p:txBody>
          <a:bodyPr wrap="none" rtlCol="0">
            <a:spAutoFit/>
          </a:bodyPr>
          <a:lstStyle/>
          <a:p>
            <a:r>
              <a:rPr lang="de-DE" sz="1000" dirty="0"/>
              <a:t>Quelle: ITU, 2022</a:t>
            </a:r>
            <a:endParaRPr lang="de-AT" sz="1000" dirty="0"/>
          </a:p>
        </p:txBody>
      </p:sp>
    </p:spTree>
    <p:extLst>
      <p:ext uri="{BB962C8B-B14F-4D97-AF65-F5344CB8AC3E}">
        <p14:creationId xmlns:p14="http://schemas.microsoft.com/office/powerpoint/2010/main" val="370692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44790" y="6185771"/>
            <a:ext cx="75476" cy="126694"/>
          </a:xfrm>
          <a:prstGeom prst="rect">
            <a:avLst/>
          </a:prstGeom>
        </p:spPr>
        <p:txBody>
          <a:bodyPr vert="horz" wrap="square" lIns="0" tIns="14661" rIns="0" bIns="0" rtlCol="0">
            <a:spAutoFit/>
          </a:bodyPr>
          <a:lstStyle/>
          <a:p>
            <a:pPr marL="10860">
              <a:spcBef>
                <a:spcPts val="115"/>
              </a:spcBef>
            </a:pPr>
            <a:r>
              <a:rPr sz="727" spc="17" dirty="0">
                <a:solidFill>
                  <a:srgbClr val="E20079"/>
                </a:solidFill>
                <a:latin typeface="Century Gothic"/>
                <a:cs typeface="Century Gothic"/>
              </a:rPr>
              <a:t>6</a:t>
            </a:r>
            <a:endParaRPr sz="727">
              <a:latin typeface="Century Gothic"/>
              <a:cs typeface="Century Gothic"/>
            </a:endParaRPr>
          </a:p>
        </p:txBody>
      </p:sp>
      <p:pic>
        <p:nvPicPr>
          <p:cNvPr id="3" name="object 3"/>
          <p:cNvPicPr/>
          <p:nvPr/>
        </p:nvPicPr>
        <p:blipFill>
          <a:blip r:embed="rId2" cstate="print"/>
          <a:stretch>
            <a:fillRect/>
          </a:stretch>
        </p:blipFill>
        <p:spPr>
          <a:xfrm>
            <a:off x="5457006" y="6174481"/>
            <a:ext cx="1265390" cy="187657"/>
          </a:xfrm>
          <a:prstGeom prst="rect">
            <a:avLst/>
          </a:prstGeom>
        </p:spPr>
      </p:pic>
      <p:sp>
        <p:nvSpPr>
          <p:cNvPr id="4" name="object 4"/>
          <p:cNvSpPr/>
          <p:nvPr/>
        </p:nvSpPr>
        <p:spPr>
          <a:xfrm>
            <a:off x="2184715" y="1187199"/>
            <a:ext cx="7549773" cy="5430"/>
          </a:xfrm>
          <a:custGeom>
            <a:avLst/>
            <a:gdLst/>
            <a:ahLst/>
            <a:cxnLst/>
            <a:rect l="l" t="t" r="r" b="b"/>
            <a:pathLst>
              <a:path w="8829040" h="6350">
                <a:moveTo>
                  <a:pt x="0" y="0"/>
                </a:moveTo>
                <a:lnTo>
                  <a:pt x="8828531" y="6096"/>
                </a:lnTo>
              </a:path>
            </a:pathLst>
          </a:custGeom>
          <a:ln w="10668">
            <a:solidFill>
              <a:srgbClr val="A5A5A5"/>
            </a:solidFill>
          </a:ln>
        </p:spPr>
        <p:txBody>
          <a:bodyPr wrap="square" lIns="0" tIns="0" rIns="0" bIns="0" rtlCol="0"/>
          <a:lstStyle/>
          <a:p>
            <a:endParaRPr sz="1539"/>
          </a:p>
        </p:txBody>
      </p:sp>
      <p:pic>
        <p:nvPicPr>
          <p:cNvPr id="5" name="object 5"/>
          <p:cNvPicPr/>
          <p:nvPr/>
        </p:nvPicPr>
        <p:blipFill>
          <a:blip r:embed="rId3" cstate="print"/>
          <a:stretch>
            <a:fillRect/>
          </a:stretch>
        </p:blipFill>
        <p:spPr>
          <a:xfrm>
            <a:off x="9883917" y="1119435"/>
            <a:ext cx="134228" cy="135531"/>
          </a:xfrm>
          <a:prstGeom prst="rect">
            <a:avLst/>
          </a:prstGeom>
        </p:spPr>
      </p:pic>
      <p:sp>
        <p:nvSpPr>
          <p:cNvPr id="6" name="object 6"/>
          <p:cNvSpPr txBox="1"/>
          <p:nvPr/>
        </p:nvSpPr>
        <p:spPr>
          <a:xfrm>
            <a:off x="3079537" y="3546768"/>
            <a:ext cx="2358761" cy="1668285"/>
          </a:xfrm>
          <a:prstGeom prst="rect">
            <a:avLst/>
          </a:prstGeom>
        </p:spPr>
        <p:txBody>
          <a:bodyPr vert="horz" wrap="square" lIns="0" tIns="11946" rIns="0" bIns="0" rtlCol="0">
            <a:spAutoFit/>
          </a:bodyPr>
          <a:lstStyle/>
          <a:p>
            <a:pPr>
              <a:spcBef>
                <a:spcPts val="34"/>
              </a:spcBef>
            </a:pPr>
            <a:endParaRPr sz="1625" dirty="0">
              <a:latin typeface="Verdana"/>
              <a:cs typeface="Verdana"/>
            </a:endParaRPr>
          </a:p>
          <a:p>
            <a:pPr marL="10860" marR="435477">
              <a:lnSpc>
                <a:spcPct val="121900"/>
              </a:lnSpc>
              <a:spcBef>
                <a:spcPts val="4"/>
              </a:spcBef>
            </a:pPr>
            <a:r>
              <a:rPr sz="1325" dirty="0">
                <a:solidFill>
                  <a:srgbClr val="525454"/>
                </a:solidFill>
                <a:latin typeface="Verdana"/>
                <a:cs typeface="Verdana"/>
              </a:rPr>
              <a:t>Benjamin</a:t>
            </a:r>
            <a:r>
              <a:rPr sz="1325" spc="-81" dirty="0">
                <a:solidFill>
                  <a:srgbClr val="525454"/>
                </a:solidFill>
                <a:latin typeface="Verdana"/>
                <a:cs typeface="Verdana"/>
              </a:rPr>
              <a:t> </a:t>
            </a:r>
            <a:r>
              <a:rPr sz="1325" spc="-9" dirty="0">
                <a:solidFill>
                  <a:srgbClr val="525454"/>
                </a:solidFill>
                <a:latin typeface="Verdana"/>
                <a:cs typeface="Verdana"/>
              </a:rPr>
              <a:t>Schlatter </a:t>
            </a:r>
            <a:r>
              <a:rPr sz="1325" dirty="0">
                <a:solidFill>
                  <a:srgbClr val="525454"/>
                </a:solidFill>
                <a:latin typeface="Verdana"/>
                <a:cs typeface="Verdana"/>
              </a:rPr>
              <a:t>counsel</a:t>
            </a:r>
            <a:r>
              <a:rPr sz="1325" spc="-60" dirty="0">
                <a:solidFill>
                  <a:srgbClr val="525454"/>
                </a:solidFill>
                <a:latin typeface="Verdana"/>
                <a:cs typeface="Verdana"/>
              </a:rPr>
              <a:t> </a:t>
            </a:r>
            <a:r>
              <a:rPr sz="1325" dirty="0">
                <a:solidFill>
                  <a:srgbClr val="525454"/>
                </a:solidFill>
                <a:latin typeface="Verdana"/>
                <a:cs typeface="Verdana"/>
              </a:rPr>
              <a:t>|</a:t>
            </a:r>
            <a:r>
              <a:rPr sz="1325" spc="-34" dirty="0">
                <a:solidFill>
                  <a:srgbClr val="525454"/>
                </a:solidFill>
                <a:latin typeface="Verdana"/>
                <a:cs typeface="Verdana"/>
              </a:rPr>
              <a:t> </a:t>
            </a:r>
            <a:r>
              <a:rPr sz="1325" spc="-9" dirty="0">
                <a:solidFill>
                  <a:srgbClr val="525454"/>
                </a:solidFill>
                <a:latin typeface="Verdana"/>
                <a:cs typeface="Verdana"/>
              </a:rPr>
              <a:t>rechtsanwalt</a:t>
            </a:r>
            <a:endParaRPr sz="1325" dirty="0">
              <a:latin typeface="Verdana"/>
              <a:cs typeface="Verdana"/>
            </a:endParaRPr>
          </a:p>
          <a:p>
            <a:pPr marL="10860" marR="4344">
              <a:lnSpc>
                <a:spcPct val="128499"/>
              </a:lnSpc>
              <a:spcBef>
                <a:spcPts val="376"/>
              </a:spcBef>
            </a:pPr>
            <a:r>
              <a:rPr sz="1112" dirty="0">
                <a:solidFill>
                  <a:srgbClr val="525454"/>
                </a:solidFill>
                <a:latin typeface="Verdana"/>
                <a:cs typeface="Verdana"/>
              </a:rPr>
              <a:t>Schönherr</a:t>
            </a:r>
            <a:r>
              <a:rPr sz="1112" spc="47" dirty="0">
                <a:solidFill>
                  <a:srgbClr val="525454"/>
                </a:solidFill>
                <a:latin typeface="Verdana"/>
                <a:cs typeface="Verdana"/>
              </a:rPr>
              <a:t> </a:t>
            </a:r>
            <a:r>
              <a:rPr sz="1112" dirty="0">
                <a:solidFill>
                  <a:srgbClr val="525454"/>
                </a:solidFill>
                <a:latin typeface="Verdana"/>
                <a:cs typeface="Verdana"/>
              </a:rPr>
              <a:t>Rechtsanwälte</a:t>
            </a:r>
            <a:r>
              <a:rPr sz="1112" spc="86" dirty="0">
                <a:solidFill>
                  <a:srgbClr val="525454"/>
                </a:solidFill>
                <a:latin typeface="Verdana"/>
                <a:cs typeface="Verdana"/>
              </a:rPr>
              <a:t> </a:t>
            </a:r>
            <a:r>
              <a:rPr sz="1112" spc="-17" dirty="0">
                <a:solidFill>
                  <a:srgbClr val="525454"/>
                </a:solidFill>
                <a:latin typeface="Verdana"/>
                <a:cs typeface="Verdana"/>
              </a:rPr>
              <a:t>GmbH </a:t>
            </a:r>
            <a:r>
              <a:rPr sz="1112" dirty="0">
                <a:solidFill>
                  <a:srgbClr val="525454"/>
                </a:solidFill>
                <a:latin typeface="Verdana"/>
                <a:cs typeface="Verdana"/>
              </a:rPr>
              <a:t>Schottenring</a:t>
            </a:r>
            <a:r>
              <a:rPr sz="1112" spc="64" dirty="0">
                <a:solidFill>
                  <a:srgbClr val="525454"/>
                </a:solidFill>
                <a:latin typeface="Verdana"/>
                <a:cs typeface="Verdana"/>
              </a:rPr>
              <a:t> </a:t>
            </a:r>
            <a:r>
              <a:rPr sz="1112" dirty="0">
                <a:solidFill>
                  <a:srgbClr val="525454"/>
                </a:solidFill>
                <a:latin typeface="Verdana"/>
                <a:cs typeface="Verdana"/>
              </a:rPr>
              <a:t>19;</a:t>
            </a:r>
            <a:r>
              <a:rPr sz="1112" spc="47" dirty="0">
                <a:solidFill>
                  <a:srgbClr val="525454"/>
                </a:solidFill>
                <a:latin typeface="Verdana"/>
                <a:cs typeface="Verdana"/>
              </a:rPr>
              <a:t> </a:t>
            </a:r>
            <a:r>
              <a:rPr sz="1112" dirty="0">
                <a:solidFill>
                  <a:srgbClr val="525454"/>
                </a:solidFill>
                <a:latin typeface="Verdana"/>
                <a:cs typeface="Verdana"/>
              </a:rPr>
              <a:t>1010</a:t>
            </a:r>
            <a:r>
              <a:rPr sz="1112" spc="47" dirty="0">
                <a:solidFill>
                  <a:srgbClr val="525454"/>
                </a:solidFill>
                <a:latin typeface="Verdana"/>
                <a:cs typeface="Verdana"/>
              </a:rPr>
              <a:t> </a:t>
            </a:r>
            <a:r>
              <a:rPr sz="1112" spc="-17" dirty="0">
                <a:solidFill>
                  <a:srgbClr val="525454"/>
                </a:solidFill>
                <a:latin typeface="Verdana"/>
                <a:cs typeface="Verdana"/>
              </a:rPr>
              <a:t>Wien</a:t>
            </a:r>
            <a:endParaRPr sz="1112" dirty="0">
              <a:latin typeface="Verdana"/>
              <a:cs typeface="Verdana"/>
            </a:endParaRPr>
          </a:p>
          <a:p>
            <a:pPr marL="10860">
              <a:spcBef>
                <a:spcPts val="299"/>
              </a:spcBef>
            </a:pPr>
            <a:r>
              <a:rPr sz="1112" dirty="0">
                <a:solidFill>
                  <a:srgbClr val="525454"/>
                </a:solidFill>
                <a:latin typeface="Verdana"/>
                <a:cs typeface="Verdana"/>
              </a:rPr>
              <a:t>T:</a:t>
            </a:r>
            <a:r>
              <a:rPr sz="1112" spc="402" dirty="0">
                <a:solidFill>
                  <a:srgbClr val="525454"/>
                </a:solidFill>
                <a:latin typeface="Verdana"/>
                <a:cs typeface="Verdana"/>
              </a:rPr>
              <a:t> </a:t>
            </a:r>
            <a:r>
              <a:rPr sz="1112" dirty="0">
                <a:solidFill>
                  <a:srgbClr val="525454"/>
                </a:solidFill>
                <a:latin typeface="Verdana"/>
                <a:cs typeface="Verdana"/>
              </a:rPr>
              <a:t>+43</a:t>
            </a:r>
            <a:r>
              <a:rPr sz="1112" spc="13" dirty="0">
                <a:solidFill>
                  <a:srgbClr val="525454"/>
                </a:solidFill>
                <a:latin typeface="Verdana"/>
                <a:cs typeface="Verdana"/>
              </a:rPr>
              <a:t> </a:t>
            </a:r>
            <a:r>
              <a:rPr sz="1112" dirty="0">
                <a:solidFill>
                  <a:srgbClr val="525454"/>
                </a:solidFill>
                <a:latin typeface="Verdana"/>
                <a:cs typeface="Verdana"/>
              </a:rPr>
              <a:t>1</a:t>
            </a:r>
            <a:r>
              <a:rPr sz="1112" spc="4" dirty="0">
                <a:solidFill>
                  <a:srgbClr val="525454"/>
                </a:solidFill>
                <a:latin typeface="Verdana"/>
                <a:cs typeface="Verdana"/>
              </a:rPr>
              <a:t> </a:t>
            </a:r>
            <a:r>
              <a:rPr sz="1112" dirty="0">
                <a:solidFill>
                  <a:srgbClr val="525454"/>
                </a:solidFill>
                <a:latin typeface="Verdana"/>
                <a:cs typeface="Verdana"/>
              </a:rPr>
              <a:t>534</a:t>
            </a:r>
            <a:r>
              <a:rPr sz="1112" spc="4" dirty="0">
                <a:solidFill>
                  <a:srgbClr val="525454"/>
                </a:solidFill>
                <a:latin typeface="Verdana"/>
                <a:cs typeface="Verdana"/>
              </a:rPr>
              <a:t> </a:t>
            </a:r>
            <a:r>
              <a:rPr sz="1112" dirty="0">
                <a:solidFill>
                  <a:srgbClr val="525454"/>
                </a:solidFill>
                <a:latin typeface="Verdana"/>
                <a:cs typeface="Verdana"/>
              </a:rPr>
              <a:t>37</a:t>
            </a:r>
            <a:r>
              <a:rPr sz="1112" spc="13" dirty="0">
                <a:solidFill>
                  <a:srgbClr val="525454"/>
                </a:solidFill>
                <a:latin typeface="Verdana"/>
                <a:cs typeface="Verdana"/>
              </a:rPr>
              <a:t> </a:t>
            </a:r>
            <a:r>
              <a:rPr sz="1112" spc="-17" dirty="0">
                <a:solidFill>
                  <a:srgbClr val="525454"/>
                </a:solidFill>
                <a:latin typeface="Verdana"/>
                <a:cs typeface="Verdana"/>
              </a:rPr>
              <a:t>50122</a:t>
            </a:r>
            <a:endParaRPr sz="1112" dirty="0">
              <a:latin typeface="Verdana"/>
              <a:cs typeface="Verdana"/>
            </a:endParaRPr>
          </a:p>
          <a:p>
            <a:pPr marL="10860">
              <a:spcBef>
                <a:spcPts val="295"/>
              </a:spcBef>
            </a:pPr>
            <a:r>
              <a:rPr sz="1112" dirty="0">
                <a:solidFill>
                  <a:srgbClr val="525454"/>
                </a:solidFill>
                <a:latin typeface="Verdana"/>
                <a:cs typeface="Verdana"/>
              </a:rPr>
              <a:t>E:</a:t>
            </a:r>
            <a:r>
              <a:rPr sz="1112" spc="17" dirty="0">
                <a:solidFill>
                  <a:srgbClr val="525454"/>
                </a:solidFill>
                <a:latin typeface="Verdana"/>
                <a:cs typeface="Verdana"/>
              </a:rPr>
              <a:t>  </a:t>
            </a:r>
            <a:r>
              <a:rPr sz="1112" u="sng" spc="-9" dirty="0">
                <a:solidFill>
                  <a:srgbClr val="5D9ACA"/>
                </a:solidFill>
                <a:uFill>
                  <a:solidFill>
                    <a:srgbClr val="5D9ACA"/>
                  </a:solidFill>
                </a:uFill>
                <a:latin typeface="Verdana"/>
                <a:cs typeface="Verdana"/>
                <a:hlinkClick r:id="rId4"/>
              </a:rPr>
              <a:t>b.schlatter@schoenherr.eu</a:t>
            </a:r>
            <a:endParaRPr sz="1112" dirty="0">
              <a:latin typeface="Verdana"/>
              <a:cs typeface="Verdana"/>
            </a:endParaRPr>
          </a:p>
        </p:txBody>
      </p:sp>
      <p:sp>
        <p:nvSpPr>
          <p:cNvPr id="7" name="object 7"/>
          <p:cNvSpPr txBox="1">
            <a:spLocks noGrp="1"/>
          </p:cNvSpPr>
          <p:nvPr>
            <p:ph type="title"/>
          </p:nvPr>
        </p:nvSpPr>
        <p:spPr>
          <a:xfrm>
            <a:off x="2216815" y="756743"/>
            <a:ext cx="7439508" cy="818536"/>
          </a:xfrm>
          <a:prstGeom prst="rect">
            <a:avLst/>
          </a:prstGeom>
        </p:spPr>
        <p:txBody>
          <a:bodyPr vert="horz" wrap="square" lIns="0" tIns="12488" rIns="0" bIns="0" rtlCol="0">
            <a:spAutoFit/>
          </a:bodyPr>
          <a:lstStyle/>
          <a:p>
            <a:pPr marL="10860" algn="l">
              <a:spcBef>
                <a:spcPts val="97"/>
              </a:spcBef>
            </a:pPr>
            <a:r>
              <a:rPr lang="de-AT" sz="2800" spc="-9" dirty="0">
                <a:solidFill>
                  <a:srgbClr val="525454"/>
                </a:solidFill>
                <a:uFill>
                  <a:solidFill>
                    <a:srgbClr val="525454"/>
                  </a:solidFill>
                </a:uFill>
              </a:rPr>
              <a:t>Kontakt</a:t>
            </a:r>
            <a:br>
              <a:rPr lang="de-AT" sz="2800" dirty="0"/>
            </a:br>
            <a:endParaRPr spc="-9" dirty="0"/>
          </a:p>
        </p:txBody>
      </p:sp>
      <p:pic>
        <p:nvPicPr>
          <p:cNvPr id="8" name="object 8"/>
          <p:cNvPicPr/>
          <p:nvPr/>
        </p:nvPicPr>
        <p:blipFill>
          <a:blip r:embed="rId5" cstate="print"/>
          <a:stretch>
            <a:fillRect/>
          </a:stretch>
        </p:blipFill>
        <p:spPr>
          <a:xfrm>
            <a:off x="7217325" y="1752036"/>
            <a:ext cx="2198419" cy="41174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E1F9B33F-65AC-4949-A9D8-14449D880F9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8759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3341B35D-FB47-4DD6-AA43-6EA26F773185}"/>
              </a:ext>
            </a:extLst>
          </p:cNvPr>
          <p:cNvSpPr/>
          <p:nvPr/>
        </p:nvSpPr>
        <p:spPr>
          <a:xfrm>
            <a:off x="2324060" y="1681386"/>
            <a:ext cx="7254957" cy="4119154"/>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solidFill>
                  <a:schemeClr val="accent2"/>
                </a:solidFill>
              </a:rPr>
              <a:t>Kernfrage:</a:t>
            </a:r>
          </a:p>
          <a:p>
            <a:pPr algn="ctr"/>
            <a:endParaRPr lang="de-DE" dirty="0">
              <a:solidFill>
                <a:schemeClr val="tx1"/>
              </a:solidFill>
            </a:endParaRPr>
          </a:p>
          <a:p>
            <a:pPr algn="ctr"/>
            <a:r>
              <a:rPr lang="de-DE" sz="3600" b="1" dirty="0">
                <a:solidFill>
                  <a:schemeClr val="tx1"/>
                </a:solidFill>
              </a:rPr>
              <a:t>Wie</a:t>
            </a:r>
            <a:r>
              <a:rPr lang="de-DE" sz="3600" dirty="0">
                <a:solidFill>
                  <a:schemeClr val="tx1"/>
                </a:solidFill>
              </a:rPr>
              <a:t> erfolgt Zielerreichung?</a:t>
            </a:r>
            <a:r>
              <a:rPr lang="de-DE" sz="3600" dirty="0"/>
              <a:t>?</a:t>
            </a:r>
            <a:endParaRPr lang="de-AT" sz="3600" b="1" dirty="0"/>
          </a:p>
        </p:txBody>
      </p:sp>
      <p:sp>
        <p:nvSpPr>
          <p:cNvPr id="3" name="Title 2">
            <a:extLst>
              <a:ext uri="{FF2B5EF4-FFF2-40B4-BE49-F238E27FC236}">
                <a16:creationId xmlns:a16="http://schemas.microsoft.com/office/drawing/2014/main" id="{615F89DB-50D1-40C9-8783-34B328C9729F}"/>
              </a:ext>
            </a:extLst>
          </p:cNvPr>
          <p:cNvSpPr>
            <a:spLocks noGrp="1"/>
          </p:cNvSpPr>
          <p:nvPr>
            <p:ph type="ctrTitle"/>
          </p:nvPr>
        </p:nvSpPr>
        <p:spPr/>
        <p:txBody>
          <a:bodyPr/>
          <a:lstStyle/>
          <a:p>
            <a:r>
              <a:rPr lang="en-GB" dirty="0" err="1"/>
              <a:t>Zielsetzung</a:t>
            </a:r>
            <a:r>
              <a:rPr lang="en-GB" dirty="0"/>
              <a:t>: </a:t>
            </a:r>
            <a:r>
              <a:rPr lang="en-GB" dirty="0" err="1"/>
              <a:t>Klimaneutralität</a:t>
            </a:r>
            <a:endParaRPr lang="en-GB" dirty="0"/>
          </a:p>
        </p:txBody>
      </p:sp>
    </p:spTree>
    <p:extLst>
      <p:ext uri="{BB962C8B-B14F-4D97-AF65-F5344CB8AC3E}">
        <p14:creationId xmlns:p14="http://schemas.microsoft.com/office/powerpoint/2010/main" val="3980953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D53E1A-A556-4BAD-83A4-22336FBB687C}"/>
              </a:ext>
            </a:extLst>
          </p:cNvPr>
          <p:cNvSpPr>
            <a:spLocks noGrp="1"/>
          </p:cNvSpPr>
          <p:nvPr>
            <p:ph type="ctrTitle"/>
          </p:nvPr>
        </p:nvSpPr>
        <p:spPr/>
        <p:txBody>
          <a:bodyPr/>
          <a:lstStyle/>
          <a:p>
            <a:r>
              <a:rPr lang="en-GB" dirty="0" err="1"/>
              <a:t>Ausgangslage</a:t>
            </a:r>
            <a:endParaRPr lang="en-GB" dirty="0"/>
          </a:p>
        </p:txBody>
      </p:sp>
      <p:sp>
        <p:nvSpPr>
          <p:cNvPr id="4" name="Rectangle: Rounded Corners 3">
            <a:extLst>
              <a:ext uri="{FF2B5EF4-FFF2-40B4-BE49-F238E27FC236}">
                <a16:creationId xmlns:a16="http://schemas.microsoft.com/office/drawing/2014/main" id="{9E8158A3-3BA1-4BC5-8EA9-FEE6DA43E4A6}"/>
              </a:ext>
            </a:extLst>
          </p:cNvPr>
          <p:cNvSpPr/>
          <p:nvPr/>
        </p:nvSpPr>
        <p:spPr>
          <a:xfrm>
            <a:off x="3359559" y="1773240"/>
            <a:ext cx="2598737" cy="198913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bg1"/>
                </a:solidFill>
                <a:latin typeface="Verdana" panose="020B0604030504040204" pitchFamily="34" charset="0"/>
                <a:ea typeface="Verdana" panose="020B0604030504040204" pitchFamily="34" charset="0"/>
              </a:rPr>
              <a:t>Bedarf an Mobilität</a:t>
            </a:r>
            <a:endParaRPr lang="de-AT" dirty="0">
              <a:solidFill>
                <a:schemeClr val="bg1"/>
              </a:solidFill>
              <a:latin typeface="Verdana" panose="020B0604030504040204" pitchFamily="34" charset="0"/>
              <a:ea typeface="Verdana" panose="020B0604030504040204" pitchFamily="34" charset="0"/>
            </a:endParaRPr>
          </a:p>
          <a:p>
            <a:r>
              <a:rPr lang="en-US" b="1" dirty="0">
                <a:solidFill>
                  <a:schemeClr val="bg1"/>
                </a:solidFill>
                <a:latin typeface="Verdana" panose="020B0604030504040204" pitchFamily="34" charset="0"/>
                <a:ea typeface="Verdana" panose="020B0604030504040204" pitchFamily="34" charset="0"/>
              </a:rPr>
              <a:t> </a:t>
            </a:r>
            <a:endParaRPr lang="de-AT" dirty="0">
              <a:solidFill>
                <a:schemeClr val="bg1"/>
              </a:solidFill>
              <a:latin typeface="Verdana" panose="020B0604030504040204" pitchFamily="34" charset="0"/>
              <a:ea typeface="Verdana" panose="020B0604030504040204" pitchFamily="34" charset="0"/>
            </a:endParaRPr>
          </a:p>
          <a:p>
            <a:r>
              <a:rPr lang="en-GB" sz="1400" dirty="0">
                <a:solidFill>
                  <a:schemeClr val="bg1"/>
                </a:solidFill>
                <a:latin typeface="Verdana" panose="020B0604030504040204" pitchFamily="34" charset="0"/>
                <a:ea typeface="Verdana" panose="020B0604030504040204" pitchFamily="34" charset="0"/>
              </a:rPr>
              <a:t>Es </a:t>
            </a:r>
            <a:r>
              <a:rPr lang="en-GB" sz="1400" dirty="0" err="1">
                <a:solidFill>
                  <a:schemeClr val="bg1"/>
                </a:solidFill>
                <a:latin typeface="Verdana" panose="020B0604030504040204" pitchFamily="34" charset="0"/>
                <a:ea typeface="Verdana" panose="020B0604030504040204" pitchFamily="34" charset="0"/>
              </a:rPr>
              <a:t>besteht</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ein</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Bedarf</a:t>
            </a:r>
            <a:r>
              <a:rPr lang="en-GB" sz="1400" dirty="0">
                <a:solidFill>
                  <a:schemeClr val="bg1"/>
                </a:solidFill>
                <a:latin typeface="Verdana" panose="020B0604030504040204" pitchFamily="34" charset="0"/>
                <a:ea typeface="Verdana" panose="020B0604030504040204" pitchFamily="34" charset="0"/>
              </a:rPr>
              <a:t> an </a:t>
            </a:r>
            <a:r>
              <a:rPr lang="en-GB" sz="1400" dirty="0" err="1">
                <a:solidFill>
                  <a:schemeClr val="bg1"/>
                </a:solidFill>
                <a:latin typeface="Verdana" panose="020B0604030504040204" pitchFamily="34" charset="0"/>
                <a:ea typeface="Verdana" panose="020B0604030504040204" pitchFamily="34" charset="0"/>
              </a:rPr>
              <a:t>Mobilität</a:t>
            </a:r>
            <a:endParaRPr lang="en-GB" sz="1400" dirty="0">
              <a:solidFill>
                <a:schemeClr val="bg1"/>
              </a:solidFill>
              <a:latin typeface="Verdana" panose="020B0604030504040204" pitchFamily="34" charset="0"/>
              <a:ea typeface="Verdana" panose="020B0604030504040204" pitchFamily="34" charset="0"/>
            </a:endParaRPr>
          </a:p>
        </p:txBody>
      </p:sp>
      <p:sp>
        <p:nvSpPr>
          <p:cNvPr id="7" name="Rectangle: Rounded Corners 6">
            <a:extLst>
              <a:ext uri="{FF2B5EF4-FFF2-40B4-BE49-F238E27FC236}">
                <a16:creationId xmlns:a16="http://schemas.microsoft.com/office/drawing/2014/main" id="{84D26405-6AE0-44E3-8F6A-BD5A7FF269A8}"/>
              </a:ext>
            </a:extLst>
          </p:cNvPr>
          <p:cNvSpPr/>
          <p:nvPr/>
        </p:nvSpPr>
        <p:spPr>
          <a:xfrm>
            <a:off x="1992313" y="4038249"/>
            <a:ext cx="2598736" cy="198913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err="1">
                <a:solidFill>
                  <a:schemeClr val="bg1"/>
                </a:solidFill>
                <a:latin typeface="Verdana" panose="020B0604030504040204" pitchFamily="34" charset="0"/>
                <a:ea typeface="Verdana" panose="020B0604030504040204" pitchFamily="34" charset="0"/>
              </a:rPr>
              <a:t>Zweckmäßigkeit</a:t>
            </a:r>
            <a:endParaRPr lang="en-GB" dirty="0">
              <a:solidFill>
                <a:schemeClr val="bg1"/>
              </a:solidFill>
              <a:latin typeface="Verdana" panose="020B0604030504040204" pitchFamily="34" charset="0"/>
              <a:ea typeface="Verdana" panose="020B0604030504040204" pitchFamily="34" charset="0"/>
            </a:endParaRPr>
          </a:p>
          <a:p>
            <a:endParaRPr lang="en-GB" dirty="0">
              <a:solidFill>
                <a:schemeClr val="bg1"/>
              </a:solidFill>
              <a:latin typeface="Verdana" panose="020B0604030504040204" pitchFamily="34" charset="0"/>
              <a:ea typeface="Verdana" panose="020B0604030504040204" pitchFamily="34" charset="0"/>
            </a:endParaRPr>
          </a:p>
          <a:p>
            <a:r>
              <a:rPr lang="en-GB" sz="1400" dirty="0" err="1">
                <a:solidFill>
                  <a:schemeClr val="bg1"/>
                </a:solidFill>
                <a:latin typeface="Verdana" panose="020B0604030504040204" pitchFamily="34" charset="0"/>
                <a:ea typeface="Verdana" panose="020B0604030504040204" pitchFamily="34" charset="0"/>
              </a:rPr>
              <a:t>Nichtrealisierung</a:t>
            </a:r>
            <a:r>
              <a:rPr lang="en-GB" sz="1400" dirty="0">
                <a:solidFill>
                  <a:schemeClr val="bg1"/>
                </a:solidFill>
                <a:latin typeface="Verdana" panose="020B0604030504040204" pitchFamily="34" charset="0"/>
                <a:ea typeface="Verdana" panose="020B0604030504040204" pitchFamily="34" charset="0"/>
              </a:rPr>
              <a:t> von </a:t>
            </a:r>
            <a:r>
              <a:rPr lang="en-GB" sz="1400" dirty="0" err="1">
                <a:solidFill>
                  <a:schemeClr val="bg1"/>
                </a:solidFill>
                <a:latin typeface="Verdana" panose="020B0604030504040204" pitchFamily="34" charset="0"/>
                <a:ea typeface="Verdana" panose="020B0604030504040204" pitchFamily="34" charset="0"/>
              </a:rPr>
              <a:t>Infrastrukturprojekten</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alleine</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kann</a:t>
            </a:r>
            <a:r>
              <a:rPr lang="en-GB" sz="1400" dirty="0">
                <a:solidFill>
                  <a:schemeClr val="bg1"/>
                </a:solidFill>
                <a:latin typeface="Verdana" panose="020B0604030504040204" pitchFamily="34" charset="0"/>
                <a:ea typeface="Verdana" panose="020B0604030504040204" pitchFamily="34" charset="0"/>
              </a:rPr>
              <a:t> das Klima </a:t>
            </a:r>
            <a:r>
              <a:rPr lang="en-GB" sz="1400" dirty="0" err="1">
                <a:solidFill>
                  <a:schemeClr val="bg1"/>
                </a:solidFill>
                <a:latin typeface="Verdana" panose="020B0604030504040204" pitchFamily="34" charset="0"/>
                <a:ea typeface="Verdana" panose="020B0604030504040204" pitchFamily="34" charset="0"/>
              </a:rPr>
              <a:t>nicht</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retten</a:t>
            </a:r>
            <a:endParaRPr lang="en-GB" sz="1400" dirty="0">
              <a:solidFill>
                <a:schemeClr val="bg1"/>
              </a:solidFill>
              <a:latin typeface="Verdana" panose="020B0604030504040204" pitchFamily="34" charset="0"/>
              <a:ea typeface="Verdana" panose="020B0604030504040204" pitchFamily="34" charset="0"/>
            </a:endParaRPr>
          </a:p>
        </p:txBody>
      </p:sp>
      <p:sp>
        <p:nvSpPr>
          <p:cNvPr id="8" name="Rectangle: Rounded Corners 7">
            <a:extLst>
              <a:ext uri="{FF2B5EF4-FFF2-40B4-BE49-F238E27FC236}">
                <a16:creationId xmlns:a16="http://schemas.microsoft.com/office/drawing/2014/main" id="{9377A306-F45A-44CD-A610-4FA0056D01AE}"/>
              </a:ext>
            </a:extLst>
          </p:cNvPr>
          <p:cNvSpPr/>
          <p:nvPr/>
        </p:nvSpPr>
        <p:spPr>
          <a:xfrm>
            <a:off x="4796631" y="4038249"/>
            <a:ext cx="2598736" cy="1989137"/>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err="1">
                <a:solidFill>
                  <a:schemeClr val="bg1"/>
                </a:solidFill>
                <a:latin typeface="Verdana" panose="020B0604030504040204" pitchFamily="34" charset="0"/>
                <a:ea typeface="Verdana" panose="020B0604030504040204" pitchFamily="34" charset="0"/>
              </a:rPr>
              <a:t>Umkehreffekt</a:t>
            </a:r>
            <a:endParaRPr lang="en-GB" dirty="0">
              <a:solidFill>
                <a:schemeClr val="bg1"/>
              </a:solidFill>
              <a:latin typeface="Verdana" panose="020B0604030504040204" pitchFamily="34" charset="0"/>
              <a:ea typeface="Verdana" panose="020B0604030504040204" pitchFamily="34" charset="0"/>
            </a:endParaRPr>
          </a:p>
          <a:p>
            <a:endParaRPr lang="de-AT" dirty="0">
              <a:solidFill>
                <a:schemeClr val="bg1"/>
              </a:solidFill>
              <a:latin typeface="Verdana" panose="020B0604030504040204" pitchFamily="34" charset="0"/>
              <a:ea typeface="Verdana" panose="020B0604030504040204" pitchFamily="34" charset="0"/>
            </a:endParaRPr>
          </a:p>
          <a:p>
            <a:r>
              <a:rPr lang="en-GB" sz="1400" dirty="0" err="1">
                <a:solidFill>
                  <a:schemeClr val="bg1"/>
                </a:solidFill>
                <a:latin typeface="Verdana" panose="020B0604030504040204" pitchFamily="34" charset="0"/>
                <a:ea typeface="Verdana" panose="020B0604030504040204" pitchFamily="34" charset="0"/>
              </a:rPr>
              <a:t>Nichtrealisierung</a:t>
            </a:r>
            <a:r>
              <a:rPr lang="en-GB" sz="1400" dirty="0">
                <a:solidFill>
                  <a:schemeClr val="bg1"/>
                </a:solidFill>
                <a:latin typeface="Verdana" panose="020B0604030504040204" pitchFamily="34" charset="0"/>
                <a:ea typeface="Verdana" panose="020B0604030504040204" pitchFamily="34" charset="0"/>
              </a:rPr>
              <a:t> hat </a:t>
            </a:r>
            <a:r>
              <a:rPr lang="en-GB" sz="1400" dirty="0" err="1">
                <a:solidFill>
                  <a:schemeClr val="bg1"/>
                </a:solidFill>
                <a:latin typeface="Verdana" panose="020B0604030504040204" pitchFamily="34" charset="0"/>
                <a:ea typeface="Verdana" panose="020B0604030504040204" pitchFamily="34" charset="0"/>
              </a:rPr>
              <a:t>im</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Einzelfall</a:t>
            </a:r>
            <a:r>
              <a:rPr lang="en-GB" sz="1400" dirty="0">
                <a:solidFill>
                  <a:schemeClr val="bg1"/>
                </a:solidFill>
                <a:latin typeface="Verdana" panose="020B0604030504040204" pitchFamily="34" charset="0"/>
                <a:ea typeface="Verdana" panose="020B0604030504040204" pitchFamily="34" charset="0"/>
              </a:rPr>
              <a:t> negative </a:t>
            </a:r>
            <a:r>
              <a:rPr lang="en-GB" sz="1400" dirty="0" err="1">
                <a:solidFill>
                  <a:schemeClr val="bg1"/>
                </a:solidFill>
                <a:latin typeface="Verdana" panose="020B0604030504040204" pitchFamily="34" charset="0"/>
                <a:ea typeface="Verdana" panose="020B0604030504040204" pitchFamily="34" charset="0"/>
              </a:rPr>
              <a:t>Auswirkung</a:t>
            </a:r>
            <a:r>
              <a:rPr lang="en-GB" sz="1400" dirty="0">
                <a:solidFill>
                  <a:schemeClr val="bg1"/>
                </a:solidFill>
                <a:latin typeface="Verdana" panose="020B0604030504040204" pitchFamily="34" charset="0"/>
                <a:ea typeface="Verdana" panose="020B0604030504040204" pitchFamily="34" charset="0"/>
              </a:rPr>
              <a:t> auf CO</a:t>
            </a:r>
            <a:r>
              <a:rPr lang="en-GB" sz="1400" baseline="-25000" dirty="0">
                <a:solidFill>
                  <a:schemeClr val="bg1"/>
                </a:solidFill>
                <a:latin typeface="Verdana" panose="020B0604030504040204" pitchFamily="34" charset="0"/>
                <a:ea typeface="Verdana" panose="020B0604030504040204" pitchFamily="34" charset="0"/>
              </a:rPr>
              <a:t>2</a:t>
            </a:r>
            <a:r>
              <a:rPr lang="en-GB" sz="1400" dirty="0">
                <a:solidFill>
                  <a:schemeClr val="bg1"/>
                </a:solidFill>
                <a:latin typeface="Verdana" panose="020B0604030504040204" pitchFamily="34" charset="0"/>
                <a:ea typeface="Verdana" panose="020B0604030504040204" pitchFamily="34" charset="0"/>
              </a:rPr>
              <a:t>-Bilanz</a:t>
            </a:r>
          </a:p>
        </p:txBody>
      </p:sp>
      <p:sp>
        <p:nvSpPr>
          <p:cNvPr id="9" name="Rectangle: Rounded Corners 8">
            <a:extLst>
              <a:ext uri="{FF2B5EF4-FFF2-40B4-BE49-F238E27FC236}">
                <a16:creationId xmlns:a16="http://schemas.microsoft.com/office/drawing/2014/main" id="{E80ED739-BD92-48AF-AD3E-8257D1A95FE8}"/>
              </a:ext>
            </a:extLst>
          </p:cNvPr>
          <p:cNvSpPr/>
          <p:nvPr/>
        </p:nvSpPr>
        <p:spPr>
          <a:xfrm>
            <a:off x="7600951" y="4038249"/>
            <a:ext cx="2598735" cy="19891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err="1">
                <a:solidFill>
                  <a:schemeClr val="bg1"/>
                </a:solidFill>
                <a:latin typeface="Verdana" panose="020B0604030504040204" pitchFamily="34" charset="0"/>
                <a:ea typeface="Verdana" panose="020B0604030504040204" pitchFamily="34" charset="0"/>
              </a:rPr>
              <a:t>Voraussetzung</a:t>
            </a:r>
            <a:r>
              <a:rPr lang="en-GB" b="1" dirty="0">
                <a:solidFill>
                  <a:schemeClr val="bg1"/>
                </a:solidFill>
                <a:latin typeface="Verdana" panose="020B0604030504040204" pitchFamily="34" charset="0"/>
                <a:ea typeface="Verdana" panose="020B0604030504040204" pitchFamily="34" charset="0"/>
              </a:rPr>
              <a:t> </a:t>
            </a:r>
            <a:r>
              <a:rPr lang="en-GB" b="1" dirty="0" err="1">
                <a:solidFill>
                  <a:schemeClr val="bg1"/>
                </a:solidFill>
                <a:latin typeface="Verdana" panose="020B0604030504040204" pitchFamily="34" charset="0"/>
                <a:ea typeface="Verdana" panose="020B0604030504040204" pitchFamily="34" charset="0"/>
              </a:rPr>
              <a:t>für</a:t>
            </a:r>
            <a:r>
              <a:rPr lang="en-GB" b="1" dirty="0">
                <a:solidFill>
                  <a:schemeClr val="bg1"/>
                </a:solidFill>
                <a:latin typeface="Verdana" panose="020B0604030504040204" pitchFamily="34" charset="0"/>
                <a:ea typeface="Verdana" panose="020B0604030504040204" pitchFamily="34" charset="0"/>
              </a:rPr>
              <a:t> </a:t>
            </a:r>
            <a:r>
              <a:rPr lang="en-GB" b="1" dirty="0" err="1">
                <a:solidFill>
                  <a:schemeClr val="bg1"/>
                </a:solidFill>
                <a:latin typeface="Verdana" panose="020B0604030504040204" pitchFamily="34" charset="0"/>
                <a:ea typeface="Verdana" panose="020B0604030504040204" pitchFamily="34" charset="0"/>
              </a:rPr>
              <a:t>Klimaneutralität</a:t>
            </a:r>
            <a:endParaRPr lang="en-GB" dirty="0">
              <a:solidFill>
                <a:schemeClr val="bg1"/>
              </a:solidFill>
              <a:latin typeface="Verdana" panose="020B0604030504040204" pitchFamily="34" charset="0"/>
              <a:ea typeface="Verdana" panose="020B0604030504040204" pitchFamily="34" charset="0"/>
            </a:endParaRPr>
          </a:p>
          <a:p>
            <a:r>
              <a:rPr lang="en-US" b="1" dirty="0">
                <a:solidFill>
                  <a:schemeClr val="bg1"/>
                </a:solidFill>
                <a:latin typeface="Verdana" panose="020B0604030504040204" pitchFamily="34" charset="0"/>
                <a:ea typeface="Verdana" panose="020B0604030504040204" pitchFamily="34" charset="0"/>
              </a:rPr>
              <a:t> </a:t>
            </a:r>
            <a:endParaRPr lang="de-AT" dirty="0">
              <a:solidFill>
                <a:schemeClr val="bg1"/>
              </a:solidFill>
              <a:latin typeface="Verdana" panose="020B0604030504040204" pitchFamily="34" charset="0"/>
              <a:ea typeface="Verdana" panose="020B0604030504040204" pitchFamily="34" charset="0"/>
            </a:endParaRPr>
          </a:p>
          <a:p>
            <a:r>
              <a:rPr lang="en-GB" sz="1400" dirty="0" err="1">
                <a:solidFill>
                  <a:schemeClr val="bg1"/>
                </a:solidFill>
                <a:latin typeface="Verdana" panose="020B0604030504040204" pitchFamily="34" charset="0"/>
                <a:ea typeface="Verdana" panose="020B0604030504040204" pitchFamily="34" charset="0"/>
              </a:rPr>
              <a:t>Infrastruktur</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ist</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zur</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Zielerreichung</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erforderlich</a:t>
            </a:r>
            <a:endParaRPr lang="en-GB" sz="1400" dirty="0">
              <a:solidFill>
                <a:schemeClr val="bg1"/>
              </a:solidFill>
              <a:latin typeface="Verdana" panose="020B0604030504040204" pitchFamily="34" charset="0"/>
              <a:ea typeface="Verdana" panose="020B0604030504040204" pitchFamily="34" charset="0"/>
            </a:endParaRPr>
          </a:p>
        </p:txBody>
      </p:sp>
      <p:sp>
        <p:nvSpPr>
          <p:cNvPr id="11" name="Rectangle: Rounded Corners 10">
            <a:extLst>
              <a:ext uri="{FF2B5EF4-FFF2-40B4-BE49-F238E27FC236}">
                <a16:creationId xmlns:a16="http://schemas.microsoft.com/office/drawing/2014/main" id="{FFDBDA16-2172-4B71-9454-9B5FC376B6EB}"/>
              </a:ext>
            </a:extLst>
          </p:cNvPr>
          <p:cNvSpPr/>
          <p:nvPr/>
        </p:nvSpPr>
        <p:spPr>
          <a:xfrm>
            <a:off x="6163877" y="1773238"/>
            <a:ext cx="2598736" cy="19891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bg1"/>
                </a:solidFill>
                <a:latin typeface="Verdana" panose="020B0604030504040204" pitchFamily="34" charset="0"/>
                <a:ea typeface="Verdana" panose="020B0604030504040204" pitchFamily="34" charset="0"/>
              </a:rPr>
              <a:t>Globale Nachfrage</a:t>
            </a:r>
            <a:endParaRPr lang="de-AT" dirty="0">
              <a:solidFill>
                <a:schemeClr val="bg1"/>
              </a:solidFill>
              <a:latin typeface="Verdana" panose="020B0604030504040204" pitchFamily="34" charset="0"/>
              <a:ea typeface="Verdana" panose="020B0604030504040204" pitchFamily="34" charset="0"/>
            </a:endParaRPr>
          </a:p>
          <a:p>
            <a:r>
              <a:rPr lang="en-US" b="1" dirty="0">
                <a:solidFill>
                  <a:schemeClr val="bg1"/>
                </a:solidFill>
                <a:latin typeface="Verdana" panose="020B0604030504040204" pitchFamily="34" charset="0"/>
                <a:ea typeface="Verdana" panose="020B0604030504040204" pitchFamily="34" charset="0"/>
              </a:rPr>
              <a:t> </a:t>
            </a:r>
            <a:endParaRPr lang="de-AT" dirty="0">
              <a:solidFill>
                <a:schemeClr val="bg1"/>
              </a:solidFill>
              <a:latin typeface="Verdana" panose="020B0604030504040204" pitchFamily="34" charset="0"/>
              <a:ea typeface="Verdana" panose="020B0604030504040204" pitchFamily="34" charset="0"/>
            </a:endParaRPr>
          </a:p>
          <a:p>
            <a:r>
              <a:rPr lang="en-GB" sz="1400" dirty="0">
                <a:solidFill>
                  <a:schemeClr val="bg1"/>
                </a:solidFill>
                <a:latin typeface="Verdana" panose="020B0604030504040204" pitchFamily="34" charset="0"/>
                <a:ea typeface="Verdana" panose="020B0604030504040204" pitchFamily="34" charset="0"/>
              </a:rPr>
              <a:t>Die </a:t>
            </a:r>
            <a:r>
              <a:rPr lang="en-GB" sz="1400" dirty="0" err="1">
                <a:solidFill>
                  <a:schemeClr val="bg1"/>
                </a:solidFill>
                <a:latin typeface="Verdana" panose="020B0604030504040204" pitchFamily="34" charset="0"/>
                <a:ea typeface="Verdana" panose="020B0604030504040204" pitchFamily="34" charset="0"/>
              </a:rPr>
              <a:t>Nachfrage</a:t>
            </a:r>
            <a:r>
              <a:rPr lang="en-GB" sz="1400" dirty="0">
                <a:solidFill>
                  <a:schemeClr val="bg1"/>
                </a:solidFill>
                <a:latin typeface="Verdana" panose="020B0604030504040204" pitchFamily="34" charset="0"/>
                <a:ea typeface="Verdana" panose="020B0604030504040204" pitchFamily="34" charset="0"/>
              </a:rPr>
              <a:t> an </a:t>
            </a:r>
            <a:r>
              <a:rPr lang="en-GB" sz="1400" dirty="0" err="1">
                <a:solidFill>
                  <a:schemeClr val="bg1"/>
                </a:solidFill>
                <a:latin typeface="Verdana" panose="020B0604030504040204" pitchFamily="34" charset="0"/>
                <a:ea typeface="Verdana" panose="020B0604030504040204" pitchFamily="34" charset="0"/>
              </a:rPr>
              <a:t>Mobilität</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wird</a:t>
            </a:r>
            <a:r>
              <a:rPr lang="en-GB" sz="1400" dirty="0">
                <a:solidFill>
                  <a:schemeClr val="bg1"/>
                </a:solidFill>
                <a:latin typeface="Verdana" panose="020B0604030504040204" pitchFamily="34" charset="0"/>
                <a:ea typeface="Verdana" panose="020B0604030504040204" pitchFamily="34" charset="0"/>
              </a:rPr>
              <a:t> global </a:t>
            </a:r>
            <a:r>
              <a:rPr lang="en-GB" sz="1400" dirty="0" err="1">
                <a:solidFill>
                  <a:schemeClr val="bg1"/>
                </a:solidFill>
                <a:latin typeface="Verdana" panose="020B0604030504040204" pitchFamily="34" charset="0"/>
                <a:ea typeface="Verdana" panose="020B0604030504040204" pitchFamily="34" charset="0"/>
              </a:rPr>
              <a:t>weiter</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steigen</a:t>
            </a:r>
            <a:endParaRPr lang="en-GB" sz="14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1373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D53E1A-A556-4BAD-83A4-22336FBB687C}"/>
              </a:ext>
            </a:extLst>
          </p:cNvPr>
          <p:cNvSpPr>
            <a:spLocks noGrp="1"/>
          </p:cNvSpPr>
          <p:nvPr>
            <p:ph type="ctrTitle"/>
          </p:nvPr>
        </p:nvSpPr>
        <p:spPr/>
        <p:txBody>
          <a:bodyPr/>
          <a:lstStyle/>
          <a:p>
            <a:r>
              <a:rPr lang="en-GB" dirty="0" err="1"/>
              <a:t>Bedarf</a:t>
            </a:r>
            <a:r>
              <a:rPr lang="en-GB" dirty="0"/>
              <a:t> an </a:t>
            </a:r>
            <a:r>
              <a:rPr lang="en-GB" dirty="0" err="1"/>
              <a:t>Mobilität</a:t>
            </a:r>
            <a:r>
              <a:rPr lang="en-GB" dirty="0"/>
              <a:t> in </a:t>
            </a:r>
            <a:r>
              <a:rPr lang="en-GB" dirty="0" err="1"/>
              <a:t>Österreich</a:t>
            </a:r>
            <a:endParaRPr lang="en-GB" dirty="0"/>
          </a:p>
        </p:txBody>
      </p:sp>
      <p:sp>
        <p:nvSpPr>
          <p:cNvPr id="10" name="Rectangle: Rounded Corners 9">
            <a:extLst>
              <a:ext uri="{FF2B5EF4-FFF2-40B4-BE49-F238E27FC236}">
                <a16:creationId xmlns:a16="http://schemas.microsoft.com/office/drawing/2014/main" id="{47129C41-4D7E-421B-BC16-639D4A4ECB6A}"/>
              </a:ext>
            </a:extLst>
          </p:cNvPr>
          <p:cNvSpPr/>
          <p:nvPr/>
        </p:nvSpPr>
        <p:spPr>
          <a:xfrm>
            <a:off x="1992313" y="1605965"/>
            <a:ext cx="8207372" cy="425414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000" dirty="0" err="1">
                <a:solidFill>
                  <a:schemeClr val="tx1"/>
                </a:solidFill>
                <a:latin typeface="Verdana" panose="020B0604030504040204" pitchFamily="34" charset="0"/>
                <a:ea typeface="Verdana" panose="020B0604030504040204" pitchFamily="34" charset="0"/>
              </a:rPr>
              <a:t>Verkehrsprognose</a:t>
            </a:r>
            <a:r>
              <a:rPr lang="en-GB" sz="2000" dirty="0">
                <a:solidFill>
                  <a:schemeClr val="tx1"/>
                </a:solidFill>
                <a:latin typeface="Verdana" panose="020B0604030504040204" pitchFamily="34" charset="0"/>
                <a:ea typeface="Verdana" panose="020B0604030504040204" pitchFamily="34" charset="0"/>
              </a:rPr>
              <a:t> </a:t>
            </a:r>
            <a:r>
              <a:rPr lang="en-GB" sz="2000" dirty="0" err="1">
                <a:solidFill>
                  <a:schemeClr val="tx1"/>
                </a:solidFill>
                <a:latin typeface="Verdana" panose="020B0604030504040204" pitchFamily="34" charset="0"/>
                <a:ea typeface="Verdana" panose="020B0604030504040204" pitchFamily="34" charset="0"/>
              </a:rPr>
              <a:t>Österreich</a:t>
            </a:r>
            <a:r>
              <a:rPr lang="en-GB" sz="2000" dirty="0">
                <a:solidFill>
                  <a:schemeClr val="tx1"/>
                </a:solidFill>
                <a:latin typeface="Verdana" panose="020B0604030504040204" pitchFamily="34" charset="0"/>
                <a:ea typeface="Verdana" panose="020B0604030504040204" pitchFamily="34" charset="0"/>
              </a:rPr>
              <a:t> 2025+</a:t>
            </a:r>
          </a:p>
          <a:p>
            <a:pPr marL="742950" lvl="1" indent="-285750">
              <a:buFont typeface="Arial" panose="020B0604020202020204" pitchFamily="34" charset="0"/>
              <a:buChar char="•"/>
            </a:pPr>
            <a:r>
              <a:rPr lang="en-GB" sz="2000" dirty="0" err="1">
                <a:solidFill>
                  <a:schemeClr val="tx1"/>
                </a:solidFill>
                <a:latin typeface="Verdana" panose="020B0604030504040204" pitchFamily="34" charset="0"/>
                <a:ea typeface="Verdana" panose="020B0604030504040204" pitchFamily="34" charset="0"/>
              </a:rPr>
              <a:t>Personenverkehrsleistung</a:t>
            </a:r>
            <a:r>
              <a:rPr lang="en-GB" sz="2000" dirty="0">
                <a:solidFill>
                  <a:schemeClr val="tx1"/>
                </a:solidFill>
                <a:latin typeface="Verdana" panose="020B0604030504040204" pitchFamily="34" charset="0"/>
                <a:ea typeface="Verdana" panose="020B0604030504040204" pitchFamily="34" charset="0"/>
              </a:rPr>
              <a:t>: </a:t>
            </a:r>
            <a:r>
              <a:rPr lang="en-GB" sz="2000" dirty="0" err="1">
                <a:solidFill>
                  <a:schemeClr val="tx1"/>
                </a:solidFill>
                <a:latin typeface="Verdana" panose="020B0604030504040204" pitchFamily="34" charset="0"/>
                <a:ea typeface="Verdana" panose="020B0604030504040204" pitchFamily="34" charset="0"/>
              </a:rPr>
              <a:t>Anstieg</a:t>
            </a:r>
            <a:r>
              <a:rPr lang="en-GB" sz="2000" dirty="0">
                <a:solidFill>
                  <a:schemeClr val="tx1"/>
                </a:solidFill>
                <a:latin typeface="Verdana" panose="020B0604030504040204" pitchFamily="34" charset="0"/>
                <a:ea typeface="Verdana" panose="020B0604030504040204" pitchFamily="34" charset="0"/>
              </a:rPr>
              <a:t> 2005 bis 2025 </a:t>
            </a:r>
            <a:r>
              <a:rPr lang="en-GB" sz="2000" dirty="0" err="1">
                <a:solidFill>
                  <a:schemeClr val="tx1"/>
                </a:solidFill>
                <a:latin typeface="Verdana" panose="020B0604030504040204" pitchFamily="34" charset="0"/>
                <a:ea typeface="Verdana" panose="020B0604030504040204" pitchFamily="34" charset="0"/>
              </a:rPr>
              <a:t>zwischen</a:t>
            </a:r>
            <a:r>
              <a:rPr lang="en-GB" sz="2000" dirty="0">
                <a:solidFill>
                  <a:schemeClr val="tx1"/>
                </a:solidFill>
                <a:latin typeface="Verdana" panose="020B0604030504040204" pitchFamily="34" charset="0"/>
                <a:ea typeface="Verdana" panose="020B0604030504040204" pitchFamily="34" charset="0"/>
              </a:rPr>
              <a:t> 10 % und 24 %</a:t>
            </a:r>
          </a:p>
          <a:p>
            <a:pPr marL="742950" lvl="1" indent="-285750">
              <a:buFont typeface="Arial" panose="020B0604020202020204" pitchFamily="34" charset="0"/>
              <a:buChar char="•"/>
            </a:pPr>
            <a:r>
              <a:rPr lang="en-GB" sz="2000" dirty="0" err="1">
                <a:solidFill>
                  <a:schemeClr val="tx1"/>
                </a:solidFill>
                <a:latin typeface="Verdana" panose="020B0604030504040204" pitchFamily="34" charset="0"/>
                <a:ea typeface="Verdana" panose="020B0604030504040204" pitchFamily="34" charset="0"/>
              </a:rPr>
              <a:t>Güterverkehrsleistung</a:t>
            </a:r>
            <a:r>
              <a:rPr lang="en-GB" sz="2000" dirty="0">
                <a:solidFill>
                  <a:schemeClr val="tx1"/>
                </a:solidFill>
                <a:latin typeface="Verdana" panose="020B0604030504040204" pitchFamily="34" charset="0"/>
                <a:ea typeface="Verdana" panose="020B0604030504040204" pitchFamily="34" charset="0"/>
              </a:rPr>
              <a:t>: </a:t>
            </a:r>
            <a:r>
              <a:rPr lang="en-GB" sz="2000" dirty="0" err="1">
                <a:solidFill>
                  <a:schemeClr val="tx1"/>
                </a:solidFill>
                <a:latin typeface="Verdana" panose="020B0604030504040204" pitchFamily="34" charset="0"/>
                <a:ea typeface="Verdana" panose="020B0604030504040204" pitchFamily="34" charset="0"/>
              </a:rPr>
              <a:t>Anstieg</a:t>
            </a:r>
            <a:r>
              <a:rPr lang="en-GB" sz="2000" dirty="0">
                <a:solidFill>
                  <a:schemeClr val="tx1"/>
                </a:solidFill>
                <a:latin typeface="Verdana" panose="020B0604030504040204" pitchFamily="34" charset="0"/>
                <a:ea typeface="Verdana" panose="020B0604030504040204" pitchFamily="34" charset="0"/>
              </a:rPr>
              <a:t> 2005 bis 2025 </a:t>
            </a:r>
            <a:r>
              <a:rPr lang="en-GB" sz="2000" dirty="0" err="1">
                <a:solidFill>
                  <a:schemeClr val="tx1"/>
                </a:solidFill>
                <a:latin typeface="Verdana" panose="020B0604030504040204" pitchFamily="34" charset="0"/>
                <a:ea typeface="Verdana" panose="020B0604030504040204" pitchFamily="34" charset="0"/>
              </a:rPr>
              <a:t>zwischen</a:t>
            </a:r>
            <a:r>
              <a:rPr lang="en-GB" sz="2000" dirty="0">
                <a:solidFill>
                  <a:schemeClr val="tx1"/>
                </a:solidFill>
                <a:latin typeface="Verdana" panose="020B0604030504040204" pitchFamily="34" charset="0"/>
                <a:ea typeface="Verdana" panose="020B0604030504040204" pitchFamily="34" charset="0"/>
              </a:rPr>
              <a:t> 33 % und 55 %</a:t>
            </a:r>
          </a:p>
          <a:p>
            <a:endParaRPr lang="en-GB" sz="2000"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2000" dirty="0" err="1">
                <a:solidFill>
                  <a:schemeClr val="tx1"/>
                </a:solidFill>
                <a:latin typeface="Verdana" panose="020B0604030504040204" pitchFamily="34" charset="0"/>
                <a:ea typeface="Verdana" panose="020B0604030504040204" pitchFamily="34" charset="0"/>
              </a:rPr>
              <a:t>Abhängig</a:t>
            </a:r>
            <a:r>
              <a:rPr lang="en-GB" sz="2000" dirty="0">
                <a:solidFill>
                  <a:schemeClr val="tx1"/>
                </a:solidFill>
                <a:latin typeface="Verdana" panose="020B0604030504040204" pitchFamily="34" charset="0"/>
                <a:ea typeface="Verdana" panose="020B0604030504040204" pitchFamily="34" charset="0"/>
              </a:rPr>
              <a:t> von </a:t>
            </a:r>
          </a:p>
          <a:p>
            <a:pPr marL="742950" lvl="1" indent="-285750">
              <a:buFont typeface="Arial" panose="020B0604020202020204" pitchFamily="34" charset="0"/>
              <a:buChar char="•"/>
            </a:pPr>
            <a:r>
              <a:rPr lang="en-GB" sz="2000" dirty="0" err="1">
                <a:solidFill>
                  <a:schemeClr val="tx1"/>
                </a:solidFill>
                <a:latin typeface="Verdana" panose="020B0604030504040204" pitchFamily="34" charset="0"/>
                <a:ea typeface="Verdana" panose="020B0604030504040204" pitchFamily="34" charset="0"/>
              </a:rPr>
              <a:t>Bevölkerungsentwicklung</a:t>
            </a:r>
            <a:endParaRPr lang="en-GB" sz="2000" dirty="0">
              <a:solidFill>
                <a:schemeClr val="tx1"/>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GB" sz="2000" dirty="0" err="1">
                <a:solidFill>
                  <a:schemeClr val="tx1"/>
                </a:solidFill>
                <a:latin typeface="Verdana" panose="020B0604030504040204" pitchFamily="34" charset="0"/>
                <a:ea typeface="Verdana" panose="020B0604030504040204" pitchFamily="34" charset="0"/>
              </a:rPr>
              <a:t>Entwickung</a:t>
            </a:r>
            <a:r>
              <a:rPr lang="en-GB" sz="2000" dirty="0">
                <a:solidFill>
                  <a:schemeClr val="tx1"/>
                </a:solidFill>
                <a:latin typeface="Verdana" panose="020B0604030504040204" pitchFamily="34" charset="0"/>
                <a:ea typeface="Verdana" panose="020B0604030504040204" pitchFamily="34" charset="0"/>
              </a:rPr>
              <a:t> </a:t>
            </a:r>
            <a:r>
              <a:rPr lang="en-GB" sz="2000" dirty="0" err="1">
                <a:solidFill>
                  <a:schemeClr val="tx1"/>
                </a:solidFill>
                <a:latin typeface="Verdana" panose="020B0604030504040204" pitchFamily="34" charset="0"/>
                <a:ea typeface="Verdana" panose="020B0604030504040204" pitchFamily="34" charset="0"/>
              </a:rPr>
              <a:t>Siedlungsstruktur</a:t>
            </a:r>
            <a:endParaRPr lang="en-GB" sz="2000" dirty="0">
              <a:solidFill>
                <a:schemeClr val="tx1"/>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GB" sz="2000" dirty="0" err="1">
                <a:solidFill>
                  <a:schemeClr val="tx1"/>
                </a:solidFill>
                <a:latin typeface="Verdana" panose="020B0604030504040204" pitchFamily="34" charset="0"/>
                <a:ea typeface="Verdana" panose="020B0604030504040204" pitchFamily="34" charset="0"/>
              </a:rPr>
              <a:t>Kostenstrukturen</a:t>
            </a:r>
            <a:endParaRPr lang="en-GB" sz="2000" dirty="0">
              <a:solidFill>
                <a:schemeClr val="tx1"/>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GB" sz="2000" dirty="0" err="1">
                <a:solidFill>
                  <a:schemeClr val="tx1"/>
                </a:solidFill>
                <a:latin typeface="Verdana" panose="020B0604030504040204" pitchFamily="34" charset="0"/>
                <a:ea typeface="Verdana" panose="020B0604030504040204" pitchFamily="34" charset="0"/>
              </a:rPr>
              <a:t>Verkehrsangebot</a:t>
            </a:r>
            <a:endParaRPr lang="en-GB" sz="2000" dirty="0">
              <a:solidFill>
                <a:schemeClr val="tx1"/>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GB" sz="2000" dirty="0" err="1">
                <a:solidFill>
                  <a:schemeClr val="tx1"/>
                </a:solidFill>
                <a:latin typeface="Verdana" panose="020B0604030504040204" pitchFamily="34" charset="0"/>
                <a:ea typeface="Verdana" panose="020B0604030504040204" pitchFamily="34" charset="0"/>
              </a:rPr>
              <a:t>Wirtschaftswachstum</a:t>
            </a:r>
            <a:endParaRPr lang="en-GB" sz="2000" dirty="0">
              <a:solidFill>
                <a:schemeClr val="tx1"/>
              </a:solidFill>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2E61B06C-3A4D-4F44-BD1F-3F1AA0E2F0CE}"/>
              </a:ext>
            </a:extLst>
          </p:cNvPr>
          <p:cNvSpPr txBox="1"/>
          <p:nvPr/>
        </p:nvSpPr>
        <p:spPr>
          <a:xfrm>
            <a:off x="1992313" y="6042211"/>
            <a:ext cx="3599062" cy="246221"/>
          </a:xfrm>
          <a:prstGeom prst="rect">
            <a:avLst/>
          </a:prstGeom>
          <a:noFill/>
        </p:spPr>
        <p:txBody>
          <a:bodyPr wrap="none" rtlCol="0">
            <a:spAutoFit/>
          </a:bodyPr>
          <a:lstStyle/>
          <a:p>
            <a:r>
              <a:rPr lang="de-DE" sz="1000" dirty="0"/>
              <a:t>Quelle: BMK, Verkehrsprognose Österreich 2025+ (2012)</a:t>
            </a:r>
            <a:endParaRPr lang="de-AT" sz="1000" dirty="0"/>
          </a:p>
        </p:txBody>
      </p:sp>
    </p:spTree>
    <p:extLst>
      <p:ext uri="{BB962C8B-B14F-4D97-AF65-F5344CB8AC3E}">
        <p14:creationId xmlns:p14="http://schemas.microsoft.com/office/powerpoint/2010/main" val="346182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E32959D-472A-475A-BAA3-C47846CFF267}"/>
              </a:ext>
            </a:extLst>
          </p:cNvPr>
          <p:cNvPicPr>
            <a:picLocks noGrp="1" noChangeAspect="1"/>
          </p:cNvPicPr>
          <p:nvPr>
            <p:ph sz="quarter" idx="13"/>
          </p:nvPr>
        </p:nvPicPr>
        <p:blipFill>
          <a:blip r:embed="rId2"/>
          <a:stretch>
            <a:fillRect/>
          </a:stretch>
        </p:blipFill>
        <p:spPr>
          <a:xfrm>
            <a:off x="1903413" y="1605105"/>
            <a:ext cx="8096250" cy="3912905"/>
          </a:xfrm>
        </p:spPr>
      </p:pic>
      <p:sp>
        <p:nvSpPr>
          <p:cNvPr id="3" name="Title 2">
            <a:extLst>
              <a:ext uri="{FF2B5EF4-FFF2-40B4-BE49-F238E27FC236}">
                <a16:creationId xmlns:a16="http://schemas.microsoft.com/office/drawing/2014/main" id="{65AC3B5D-3C5A-4428-B8E8-08DEE47B914E}"/>
              </a:ext>
            </a:extLst>
          </p:cNvPr>
          <p:cNvSpPr>
            <a:spLocks noGrp="1"/>
          </p:cNvSpPr>
          <p:nvPr>
            <p:ph type="ctrTitle"/>
          </p:nvPr>
        </p:nvSpPr>
        <p:spPr/>
        <p:txBody>
          <a:bodyPr/>
          <a:lstStyle/>
          <a:p>
            <a:r>
              <a:rPr lang="de-DE" dirty="0"/>
              <a:t>Entwicklung von Personen- und Güterverkehrsleistung in Österreich</a:t>
            </a:r>
            <a:endParaRPr lang="de-AT" dirty="0"/>
          </a:p>
        </p:txBody>
      </p:sp>
      <p:sp>
        <p:nvSpPr>
          <p:cNvPr id="7" name="TextBox 6">
            <a:extLst>
              <a:ext uri="{FF2B5EF4-FFF2-40B4-BE49-F238E27FC236}">
                <a16:creationId xmlns:a16="http://schemas.microsoft.com/office/drawing/2014/main" id="{4450D353-3219-4FDC-80B1-5EAB0A47B4C5}"/>
              </a:ext>
            </a:extLst>
          </p:cNvPr>
          <p:cNvSpPr txBox="1"/>
          <p:nvPr/>
        </p:nvSpPr>
        <p:spPr>
          <a:xfrm>
            <a:off x="1992313" y="6042211"/>
            <a:ext cx="3892412" cy="246221"/>
          </a:xfrm>
          <a:prstGeom prst="rect">
            <a:avLst/>
          </a:prstGeom>
          <a:noFill/>
        </p:spPr>
        <p:txBody>
          <a:bodyPr wrap="none" rtlCol="0">
            <a:spAutoFit/>
          </a:bodyPr>
          <a:lstStyle/>
          <a:p>
            <a:r>
              <a:rPr lang="de-DE" sz="1000" dirty="0"/>
              <a:t>Quelle: BMK, Mobilitätsmasterplan 2030 für Österreich (2021)</a:t>
            </a:r>
            <a:endParaRPr lang="de-AT" sz="1000" dirty="0"/>
          </a:p>
        </p:txBody>
      </p:sp>
    </p:spTree>
    <p:extLst>
      <p:ext uri="{BB962C8B-B14F-4D97-AF65-F5344CB8AC3E}">
        <p14:creationId xmlns:p14="http://schemas.microsoft.com/office/powerpoint/2010/main" val="197923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D53E1A-A556-4BAD-83A4-22336FBB687C}"/>
              </a:ext>
            </a:extLst>
          </p:cNvPr>
          <p:cNvSpPr>
            <a:spLocks noGrp="1"/>
          </p:cNvSpPr>
          <p:nvPr>
            <p:ph type="ctrTitle"/>
          </p:nvPr>
        </p:nvSpPr>
        <p:spPr/>
        <p:txBody>
          <a:bodyPr/>
          <a:lstStyle/>
          <a:p>
            <a:r>
              <a:rPr lang="en-GB" dirty="0" err="1"/>
              <a:t>Globale</a:t>
            </a:r>
            <a:r>
              <a:rPr lang="en-GB" dirty="0"/>
              <a:t> </a:t>
            </a:r>
            <a:r>
              <a:rPr lang="en-GB" dirty="0" err="1"/>
              <a:t>Nachfrage</a:t>
            </a:r>
            <a:r>
              <a:rPr lang="en-GB" dirty="0"/>
              <a:t> - Prognose</a:t>
            </a:r>
          </a:p>
        </p:txBody>
      </p:sp>
      <p:sp>
        <p:nvSpPr>
          <p:cNvPr id="4" name="Rectangle: Rounded Corners 3">
            <a:extLst>
              <a:ext uri="{FF2B5EF4-FFF2-40B4-BE49-F238E27FC236}">
                <a16:creationId xmlns:a16="http://schemas.microsoft.com/office/drawing/2014/main" id="{9E8158A3-3BA1-4BC5-8EA9-FEE6DA43E4A6}"/>
              </a:ext>
            </a:extLst>
          </p:cNvPr>
          <p:cNvSpPr/>
          <p:nvPr/>
        </p:nvSpPr>
        <p:spPr>
          <a:xfrm>
            <a:off x="3359559" y="1773240"/>
            <a:ext cx="2598737" cy="198913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latin typeface="Verdana" panose="020B0604030504040204" pitchFamily="34" charset="0"/>
                <a:ea typeface="Verdana" panose="020B0604030504040204" pitchFamily="34" charset="0"/>
              </a:rPr>
              <a:t>Bedarf an Mobilität</a:t>
            </a:r>
            <a:endParaRPr lang="de-AT" dirty="0">
              <a:solidFill>
                <a:schemeClr val="tx1"/>
              </a:solidFill>
              <a:latin typeface="Verdana" panose="020B0604030504040204" pitchFamily="34" charset="0"/>
              <a:ea typeface="Verdana" panose="020B0604030504040204" pitchFamily="34" charset="0"/>
            </a:endParaRPr>
          </a:p>
          <a:p>
            <a:r>
              <a:rPr lang="en-US" b="1" dirty="0">
                <a:solidFill>
                  <a:schemeClr val="tx1"/>
                </a:solidFill>
                <a:latin typeface="Verdana" panose="020B0604030504040204" pitchFamily="34" charset="0"/>
                <a:ea typeface="Verdana" panose="020B0604030504040204" pitchFamily="34" charset="0"/>
              </a:rPr>
              <a:t> </a:t>
            </a:r>
            <a:endParaRPr lang="de-AT" dirty="0">
              <a:solidFill>
                <a:schemeClr val="tx1"/>
              </a:solidFill>
              <a:latin typeface="Verdana" panose="020B0604030504040204" pitchFamily="34" charset="0"/>
              <a:ea typeface="Verdana" panose="020B0604030504040204" pitchFamily="34" charset="0"/>
            </a:endParaRPr>
          </a:p>
          <a:p>
            <a:r>
              <a:rPr lang="en-GB" sz="1400" dirty="0">
                <a:solidFill>
                  <a:schemeClr val="tx1"/>
                </a:solidFill>
                <a:latin typeface="Verdana" panose="020B0604030504040204" pitchFamily="34" charset="0"/>
                <a:ea typeface="Verdana" panose="020B0604030504040204" pitchFamily="34" charset="0"/>
              </a:rPr>
              <a:t>Es </a:t>
            </a:r>
            <a:r>
              <a:rPr lang="en-GB" sz="1400" dirty="0" err="1">
                <a:solidFill>
                  <a:schemeClr val="tx1"/>
                </a:solidFill>
                <a:latin typeface="Verdana" panose="020B0604030504040204" pitchFamily="34" charset="0"/>
                <a:ea typeface="Verdana" panose="020B0604030504040204" pitchFamily="34" charset="0"/>
              </a:rPr>
              <a:t>besteht</a:t>
            </a:r>
            <a:r>
              <a:rPr lang="en-GB" sz="1400" dirty="0">
                <a:solidFill>
                  <a:schemeClr val="tx1"/>
                </a:solidFill>
                <a:latin typeface="Verdana" panose="020B0604030504040204" pitchFamily="34" charset="0"/>
                <a:ea typeface="Verdana" panose="020B0604030504040204" pitchFamily="34" charset="0"/>
              </a:rPr>
              <a:t> </a:t>
            </a:r>
            <a:r>
              <a:rPr lang="en-GB" sz="1400" dirty="0" err="1">
                <a:solidFill>
                  <a:schemeClr val="tx1"/>
                </a:solidFill>
                <a:latin typeface="Verdana" panose="020B0604030504040204" pitchFamily="34" charset="0"/>
                <a:ea typeface="Verdana" panose="020B0604030504040204" pitchFamily="34" charset="0"/>
              </a:rPr>
              <a:t>ein</a:t>
            </a:r>
            <a:r>
              <a:rPr lang="en-GB" sz="1400" dirty="0">
                <a:solidFill>
                  <a:schemeClr val="tx1"/>
                </a:solidFill>
                <a:latin typeface="Verdana" panose="020B0604030504040204" pitchFamily="34" charset="0"/>
                <a:ea typeface="Verdana" panose="020B0604030504040204" pitchFamily="34" charset="0"/>
              </a:rPr>
              <a:t> </a:t>
            </a:r>
            <a:r>
              <a:rPr lang="en-GB" sz="1400" dirty="0" err="1">
                <a:solidFill>
                  <a:schemeClr val="tx1"/>
                </a:solidFill>
                <a:latin typeface="Verdana" panose="020B0604030504040204" pitchFamily="34" charset="0"/>
                <a:ea typeface="Verdana" panose="020B0604030504040204" pitchFamily="34" charset="0"/>
              </a:rPr>
              <a:t>Bedarf</a:t>
            </a:r>
            <a:r>
              <a:rPr lang="en-GB" sz="1400" dirty="0">
                <a:solidFill>
                  <a:schemeClr val="tx1"/>
                </a:solidFill>
                <a:latin typeface="Verdana" panose="020B0604030504040204" pitchFamily="34" charset="0"/>
                <a:ea typeface="Verdana" panose="020B0604030504040204" pitchFamily="34" charset="0"/>
              </a:rPr>
              <a:t> an </a:t>
            </a:r>
            <a:r>
              <a:rPr lang="en-GB" sz="1400" dirty="0" err="1">
                <a:solidFill>
                  <a:schemeClr val="tx1"/>
                </a:solidFill>
                <a:latin typeface="Verdana" panose="020B0604030504040204" pitchFamily="34" charset="0"/>
                <a:ea typeface="Verdana" panose="020B0604030504040204" pitchFamily="34" charset="0"/>
              </a:rPr>
              <a:t>Mobilität</a:t>
            </a:r>
            <a:endParaRPr lang="en-GB" sz="1400" dirty="0">
              <a:solidFill>
                <a:schemeClr val="tx1"/>
              </a:solidFill>
              <a:latin typeface="Verdana" panose="020B0604030504040204" pitchFamily="34" charset="0"/>
              <a:ea typeface="Verdana" panose="020B0604030504040204" pitchFamily="34" charset="0"/>
            </a:endParaRPr>
          </a:p>
        </p:txBody>
      </p:sp>
      <p:sp>
        <p:nvSpPr>
          <p:cNvPr id="8" name="Rectangle: Rounded Corners 7">
            <a:extLst>
              <a:ext uri="{FF2B5EF4-FFF2-40B4-BE49-F238E27FC236}">
                <a16:creationId xmlns:a16="http://schemas.microsoft.com/office/drawing/2014/main" id="{9377A306-F45A-44CD-A610-4FA0056D01AE}"/>
              </a:ext>
            </a:extLst>
          </p:cNvPr>
          <p:cNvSpPr/>
          <p:nvPr/>
        </p:nvSpPr>
        <p:spPr>
          <a:xfrm>
            <a:off x="4796631" y="4038249"/>
            <a:ext cx="2598736" cy="1989137"/>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err="1">
                <a:solidFill>
                  <a:schemeClr val="bg1"/>
                </a:solidFill>
                <a:latin typeface="Verdana" panose="020B0604030504040204" pitchFamily="34" charset="0"/>
                <a:ea typeface="Verdana" panose="020B0604030504040204" pitchFamily="34" charset="0"/>
              </a:rPr>
              <a:t>Grüne</a:t>
            </a:r>
            <a:r>
              <a:rPr lang="en-GB" b="1" dirty="0">
                <a:solidFill>
                  <a:schemeClr val="bg1"/>
                </a:solidFill>
                <a:latin typeface="Verdana" panose="020B0604030504040204" pitchFamily="34" charset="0"/>
                <a:ea typeface="Verdana" panose="020B0604030504040204" pitchFamily="34" charset="0"/>
              </a:rPr>
              <a:t> </a:t>
            </a:r>
            <a:r>
              <a:rPr lang="en-GB" b="1" dirty="0" err="1">
                <a:solidFill>
                  <a:schemeClr val="bg1"/>
                </a:solidFill>
                <a:latin typeface="Verdana" panose="020B0604030504040204" pitchFamily="34" charset="0"/>
                <a:ea typeface="Verdana" panose="020B0604030504040204" pitchFamily="34" charset="0"/>
              </a:rPr>
              <a:t>Mobilität</a:t>
            </a:r>
            <a:endParaRPr lang="en-GB" dirty="0">
              <a:solidFill>
                <a:schemeClr val="bg1"/>
              </a:solidFill>
              <a:latin typeface="Verdana" panose="020B0604030504040204" pitchFamily="34" charset="0"/>
              <a:ea typeface="Verdana" panose="020B0604030504040204" pitchFamily="34" charset="0"/>
            </a:endParaRPr>
          </a:p>
          <a:p>
            <a:endParaRPr lang="de-AT" dirty="0">
              <a:solidFill>
                <a:schemeClr val="bg1"/>
              </a:solidFill>
              <a:latin typeface="Verdana" panose="020B0604030504040204" pitchFamily="34" charset="0"/>
              <a:ea typeface="Verdana" panose="020B0604030504040204" pitchFamily="34" charset="0"/>
            </a:endParaRPr>
          </a:p>
          <a:p>
            <a:r>
              <a:rPr lang="en-GB" sz="1400" dirty="0" err="1">
                <a:solidFill>
                  <a:schemeClr val="bg1"/>
                </a:solidFill>
                <a:latin typeface="Verdana" panose="020B0604030504040204" pitchFamily="34" charset="0"/>
                <a:ea typeface="Verdana" panose="020B0604030504040204" pitchFamily="34" charset="0"/>
              </a:rPr>
              <a:t>Angebote</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für</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grüne</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Mobilität</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müssen</a:t>
            </a:r>
            <a:r>
              <a:rPr lang="en-GB" sz="1400" dirty="0">
                <a:solidFill>
                  <a:schemeClr val="bg1"/>
                </a:solidFill>
                <a:latin typeface="Verdana" panose="020B0604030504040204" pitchFamily="34" charset="0"/>
                <a:ea typeface="Verdana" panose="020B0604030504040204" pitchFamily="34" charset="0"/>
              </a:rPr>
              <a:t> </a:t>
            </a:r>
            <a:r>
              <a:rPr lang="en-GB" sz="1400" dirty="0" err="1">
                <a:solidFill>
                  <a:schemeClr val="bg1"/>
                </a:solidFill>
                <a:latin typeface="Verdana" panose="020B0604030504040204" pitchFamily="34" charset="0"/>
                <a:ea typeface="Verdana" panose="020B0604030504040204" pitchFamily="34" charset="0"/>
              </a:rPr>
              <a:t>ausgebaut</a:t>
            </a:r>
            <a:r>
              <a:rPr lang="en-GB" sz="1400" dirty="0">
                <a:solidFill>
                  <a:schemeClr val="bg1"/>
                </a:solidFill>
                <a:latin typeface="Verdana" panose="020B0604030504040204" pitchFamily="34" charset="0"/>
                <a:ea typeface="Verdana" panose="020B0604030504040204" pitchFamily="34" charset="0"/>
              </a:rPr>
              <a:t> warden!</a:t>
            </a:r>
          </a:p>
        </p:txBody>
      </p:sp>
      <p:sp>
        <p:nvSpPr>
          <p:cNvPr id="11" name="Rectangle: Rounded Corners 10">
            <a:extLst>
              <a:ext uri="{FF2B5EF4-FFF2-40B4-BE49-F238E27FC236}">
                <a16:creationId xmlns:a16="http://schemas.microsoft.com/office/drawing/2014/main" id="{FFDBDA16-2172-4B71-9454-9B5FC376B6EB}"/>
              </a:ext>
            </a:extLst>
          </p:cNvPr>
          <p:cNvSpPr/>
          <p:nvPr/>
        </p:nvSpPr>
        <p:spPr>
          <a:xfrm>
            <a:off x="6163877" y="1773238"/>
            <a:ext cx="2598736" cy="198913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latin typeface="Verdana" panose="020B0604030504040204" pitchFamily="34" charset="0"/>
                <a:ea typeface="Verdana" panose="020B0604030504040204" pitchFamily="34" charset="0"/>
              </a:rPr>
              <a:t>Globale Nachfrage</a:t>
            </a:r>
            <a:endParaRPr lang="de-AT" dirty="0">
              <a:solidFill>
                <a:schemeClr val="tx1"/>
              </a:solidFill>
              <a:latin typeface="Verdana" panose="020B0604030504040204" pitchFamily="34" charset="0"/>
              <a:ea typeface="Verdana" panose="020B0604030504040204" pitchFamily="34" charset="0"/>
            </a:endParaRPr>
          </a:p>
          <a:p>
            <a:r>
              <a:rPr lang="en-US" b="1" dirty="0">
                <a:solidFill>
                  <a:schemeClr val="tx1"/>
                </a:solidFill>
                <a:latin typeface="Verdana" panose="020B0604030504040204" pitchFamily="34" charset="0"/>
                <a:ea typeface="Verdana" panose="020B0604030504040204" pitchFamily="34" charset="0"/>
              </a:rPr>
              <a:t> </a:t>
            </a:r>
            <a:endParaRPr lang="de-AT" dirty="0">
              <a:solidFill>
                <a:schemeClr val="tx1"/>
              </a:solidFill>
              <a:latin typeface="Verdana" panose="020B0604030504040204" pitchFamily="34" charset="0"/>
              <a:ea typeface="Verdana" panose="020B0604030504040204" pitchFamily="34" charset="0"/>
            </a:endParaRPr>
          </a:p>
          <a:p>
            <a:r>
              <a:rPr lang="en-GB" sz="1400" dirty="0">
                <a:solidFill>
                  <a:schemeClr val="tx1"/>
                </a:solidFill>
                <a:latin typeface="Verdana" panose="020B0604030504040204" pitchFamily="34" charset="0"/>
                <a:ea typeface="Verdana" panose="020B0604030504040204" pitchFamily="34" charset="0"/>
              </a:rPr>
              <a:t>Die </a:t>
            </a:r>
            <a:r>
              <a:rPr lang="en-GB" sz="1400" dirty="0" err="1">
                <a:solidFill>
                  <a:schemeClr val="tx1"/>
                </a:solidFill>
                <a:latin typeface="Verdana" panose="020B0604030504040204" pitchFamily="34" charset="0"/>
                <a:ea typeface="Verdana" panose="020B0604030504040204" pitchFamily="34" charset="0"/>
              </a:rPr>
              <a:t>Nachfrage</a:t>
            </a:r>
            <a:r>
              <a:rPr lang="en-GB" sz="1400" dirty="0">
                <a:solidFill>
                  <a:schemeClr val="tx1"/>
                </a:solidFill>
                <a:latin typeface="Verdana" panose="020B0604030504040204" pitchFamily="34" charset="0"/>
                <a:ea typeface="Verdana" panose="020B0604030504040204" pitchFamily="34" charset="0"/>
              </a:rPr>
              <a:t> an </a:t>
            </a:r>
            <a:r>
              <a:rPr lang="en-GB" sz="1400" dirty="0" err="1">
                <a:solidFill>
                  <a:schemeClr val="tx1"/>
                </a:solidFill>
                <a:latin typeface="Verdana" panose="020B0604030504040204" pitchFamily="34" charset="0"/>
                <a:ea typeface="Verdana" panose="020B0604030504040204" pitchFamily="34" charset="0"/>
              </a:rPr>
              <a:t>Mobilität</a:t>
            </a:r>
            <a:r>
              <a:rPr lang="en-GB" sz="1400" dirty="0">
                <a:solidFill>
                  <a:schemeClr val="tx1"/>
                </a:solidFill>
                <a:latin typeface="Verdana" panose="020B0604030504040204" pitchFamily="34" charset="0"/>
                <a:ea typeface="Verdana" panose="020B0604030504040204" pitchFamily="34" charset="0"/>
              </a:rPr>
              <a:t> </a:t>
            </a:r>
            <a:r>
              <a:rPr lang="en-GB" sz="1400" dirty="0" err="1">
                <a:solidFill>
                  <a:schemeClr val="tx1"/>
                </a:solidFill>
                <a:latin typeface="Verdana" panose="020B0604030504040204" pitchFamily="34" charset="0"/>
                <a:ea typeface="Verdana" panose="020B0604030504040204" pitchFamily="34" charset="0"/>
              </a:rPr>
              <a:t>wird</a:t>
            </a:r>
            <a:r>
              <a:rPr lang="en-GB" sz="1400" dirty="0">
                <a:solidFill>
                  <a:schemeClr val="tx1"/>
                </a:solidFill>
                <a:latin typeface="Verdana" panose="020B0604030504040204" pitchFamily="34" charset="0"/>
                <a:ea typeface="Verdana" panose="020B0604030504040204" pitchFamily="34" charset="0"/>
              </a:rPr>
              <a:t> global </a:t>
            </a:r>
            <a:r>
              <a:rPr lang="en-GB" sz="1400" dirty="0" err="1">
                <a:solidFill>
                  <a:schemeClr val="tx1"/>
                </a:solidFill>
                <a:latin typeface="Verdana" panose="020B0604030504040204" pitchFamily="34" charset="0"/>
                <a:ea typeface="Verdana" panose="020B0604030504040204" pitchFamily="34" charset="0"/>
              </a:rPr>
              <a:t>weiter</a:t>
            </a:r>
            <a:r>
              <a:rPr lang="en-GB" sz="1400" dirty="0">
                <a:solidFill>
                  <a:schemeClr val="tx1"/>
                </a:solidFill>
                <a:latin typeface="Verdana" panose="020B0604030504040204" pitchFamily="34" charset="0"/>
                <a:ea typeface="Verdana" panose="020B0604030504040204" pitchFamily="34" charset="0"/>
              </a:rPr>
              <a:t> </a:t>
            </a:r>
            <a:r>
              <a:rPr lang="en-GB" sz="1400" dirty="0" err="1">
                <a:solidFill>
                  <a:schemeClr val="tx1"/>
                </a:solidFill>
                <a:latin typeface="Verdana" panose="020B0604030504040204" pitchFamily="34" charset="0"/>
                <a:ea typeface="Verdana" panose="020B0604030504040204" pitchFamily="34" charset="0"/>
              </a:rPr>
              <a:t>steigen</a:t>
            </a:r>
            <a:endParaRPr lang="en-GB" sz="1400" dirty="0">
              <a:solidFill>
                <a:schemeClr val="tx1"/>
              </a:solidFill>
              <a:latin typeface="Verdana" panose="020B0604030504040204" pitchFamily="34" charset="0"/>
              <a:ea typeface="Verdana" panose="020B0604030504040204" pitchFamily="34" charset="0"/>
            </a:endParaRPr>
          </a:p>
        </p:txBody>
      </p:sp>
      <p:sp>
        <p:nvSpPr>
          <p:cNvPr id="12" name="Rectangle: Rounded Corners 11">
            <a:extLst>
              <a:ext uri="{FF2B5EF4-FFF2-40B4-BE49-F238E27FC236}">
                <a16:creationId xmlns:a16="http://schemas.microsoft.com/office/drawing/2014/main" id="{01A8432A-777F-408C-989D-2128FE754059}"/>
              </a:ext>
            </a:extLst>
          </p:cNvPr>
          <p:cNvSpPr/>
          <p:nvPr/>
        </p:nvSpPr>
        <p:spPr>
          <a:xfrm>
            <a:off x="1992313" y="1773237"/>
            <a:ext cx="8207372" cy="425414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latin typeface="Verdana" panose="020B0604030504040204" pitchFamily="34" charset="0"/>
                <a:ea typeface="Verdana" panose="020B0604030504040204" pitchFamily="34" charset="0"/>
              </a:rPr>
              <a:t>Verdreifachung des Personen- und Güterverkehrs zwischen 2015 und 2050</a:t>
            </a:r>
            <a:endParaRPr lang="de-AT" dirty="0">
              <a:solidFill>
                <a:schemeClr val="tx1"/>
              </a:solidFill>
              <a:latin typeface="Verdana" panose="020B0604030504040204" pitchFamily="34" charset="0"/>
              <a:ea typeface="Verdana" panose="020B0604030504040204" pitchFamily="34" charset="0"/>
            </a:endParaRPr>
          </a:p>
          <a:p>
            <a:r>
              <a:rPr lang="en-US" b="1" dirty="0">
                <a:solidFill>
                  <a:schemeClr val="tx1"/>
                </a:solidFill>
                <a:latin typeface="Verdana" panose="020B0604030504040204" pitchFamily="34" charset="0"/>
                <a:ea typeface="Verdana" panose="020B0604030504040204" pitchFamily="34" charset="0"/>
              </a:rPr>
              <a:t> </a:t>
            </a:r>
            <a:endParaRPr lang="de-AT"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400"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400"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400"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400"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400"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400"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400"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400"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400"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400"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400"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400"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400"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400" dirty="0">
              <a:solidFill>
                <a:schemeClr val="tx1"/>
              </a:solidFill>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B4D89CF8-B6C6-45E5-AB67-7BA31B3C756E}"/>
              </a:ext>
            </a:extLst>
          </p:cNvPr>
          <p:cNvSpPr txBox="1"/>
          <p:nvPr/>
        </p:nvSpPr>
        <p:spPr>
          <a:xfrm>
            <a:off x="1992313" y="6042211"/>
            <a:ext cx="2702984" cy="246221"/>
          </a:xfrm>
          <a:prstGeom prst="rect">
            <a:avLst/>
          </a:prstGeom>
          <a:noFill/>
        </p:spPr>
        <p:txBody>
          <a:bodyPr wrap="none" rtlCol="0">
            <a:spAutoFit/>
          </a:bodyPr>
          <a:lstStyle/>
          <a:p>
            <a:r>
              <a:rPr lang="de-DE" sz="1000" dirty="0"/>
              <a:t>Quelle: OECD, ITF Transport Outlook 2019</a:t>
            </a:r>
            <a:endParaRPr lang="de-AT" sz="1000" dirty="0"/>
          </a:p>
        </p:txBody>
      </p:sp>
      <p:sp>
        <p:nvSpPr>
          <p:cNvPr id="5" name="Rectangle: Rounded Corners 4">
            <a:extLst>
              <a:ext uri="{FF2B5EF4-FFF2-40B4-BE49-F238E27FC236}">
                <a16:creationId xmlns:a16="http://schemas.microsoft.com/office/drawing/2014/main" id="{0CFD8164-23AE-42D4-BF24-A0D0EDE43F39}"/>
              </a:ext>
            </a:extLst>
          </p:cNvPr>
          <p:cNvSpPr/>
          <p:nvPr/>
        </p:nvSpPr>
        <p:spPr>
          <a:xfrm>
            <a:off x="2219327" y="2725783"/>
            <a:ext cx="3738969" cy="31035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t>Personenverkehr </a:t>
            </a:r>
          </a:p>
          <a:p>
            <a:pPr algn="ctr"/>
            <a:endParaRPr lang="de-AT" sz="1400" dirty="0"/>
          </a:p>
          <a:p>
            <a:pPr marL="285750" indent="-285750">
              <a:buFont typeface="Arial" panose="020B0604020202020204" pitchFamily="34" charset="0"/>
              <a:buChar char="•"/>
            </a:pPr>
            <a:r>
              <a:rPr lang="de-AT" sz="1400" dirty="0"/>
              <a:t>Steigerung von </a:t>
            </a:r>
            <a:br>
              <a:rPr lang="de-AT" sz="1400" dirty="0"/>
            </a:br>
            <a:r>
              <a:rPr lang="de-AT" sz="1400" dirty="0"/>
              <a:t>44 Billionen auf 122 Billionen Passagierkilometer</a:t>
            </a:r>
          </a:p>
          <a:p>
            <a:pPr marL="285750" indent="-285750">
              <a:buFont typeface="Arial" panose="020B0604020202020204" pitchFamily="34" charset="0"/>
              <a:buChar char="•"/>
            </a:pPr>
            <a:r>
              <a:rPr lang="de-AT" sz="1400" dirty="0"/>
              <a:t>China / Indien: 1/3 des </a:t>
            </a:r>
            <a:r>
              <a:rPr lang="de-AT" sz="1400" dirty="0" err="1"/>
              <a:t>ges</a:t>
            </a:r>
            <a:r>
              <a:rPr lang="de-AT" sz="1400" dirty="0"/>
              <a:t> Personenverkehrs </a:t>
            </a:r>
          </a:p>
          <a:p>
            <a:pPr marL="285750" indent="-285750">
              <a:buFont typeface="Arial" panose="020B0604020202020204" pitchFamily="34" charset="0"/>
              <a:buChar char="•"/>
            </a:pPr>
            <a:r>
              <a:rPr lang="de-AT" sz="1400" dirty="0"/>
              <a:t>PKW dabei präferiertes Verkehrsmittel für Individualverkehr</a:t>
            </a:r>
          </a:p>
          <a:p>
            <a:pPr marL="285750" indent="-285750">
              <a:buFont typeface="Arial" panose="020B0604020202020204" pitchFamily="34" charset="0"/>
              <a:buChar char="•"/>
            </a:pPr>
            <a:r>
              <a:rPr lang="de-AT" sz="1400" dirty="0"/>
              <a:t>Öffentlicher Verkehr und </a:t>
            </a:r>
            <a:r>
              <a:rPr lang="de-AT" sz="1400" dirty="0" err="1"/>
              <a:t>Shared</a:t>
            </a:r>
            <a:r>
              <a:rPr lang="de-AT" sz="1400" dirty="0"/>
              <a:t> Mobility &gt; 50 % der gesamten Personenkilometer</a:t>
            </a:r>
          </a:p>
        </p:txBody>
      </p:sp>
      <p:sp>
        <p:nvSpPr>
          <p:cNvPr id="7" name="Rectangle: Rounded Corners 6">
            <a:extLst>
              <a:ext uri="{FF2B5EF4-FFF2-40B4-BE49-F238E27FC236}">
                <a16:creationId xmlns:a16="http://schemas.microsoft.com/office/drawing/2014/main" id="{DFA9D616-49F9-4C43-9DF3-4343C6A725B8}"/>
              </a:ext>
            </a:extLst>
          </p:cNvPr>
          <p:cNvSpPr/>
          <p:nvPr/>
        </p:nvSpPr>
        <p:spPr>
          <a:xfrm>
            <a:off x="6233708" y="2725782"/>
            <a:ext cx="3738965" cy="31035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t>Güterverkehr</a:t>
            </a:r>
          </a:p>
          <a:p>
            <a:pPr algn="ctr"/>
            <a:endParaRPr lang="de-AT" sz="1400" dirty="0"/>
          </a:p>
          <a:p>
            <a:pPr marL="285750" indent="-285750">
              <a:buFont typeface="Arial" panose="020B0604020202020204" pitchFamily="34" charset="0"/>
              <a:buChar char="•"/>
            </a:pPr>
            <a:r>
              <a:rPr lang="de-AT" sz="1400" dirty="0"/>
              <a:t>Luftfrachtverkehr mit 4,5 % höchste jährliche Wachstumsrate</a:t>
            </a:r>
          </a:p>
          <a:p>
            <a:pPr marL="285750" indent="-285750">
              <a:buFont typeface="Arial" panose="020B0604020202020204" pitchFamily="34" charset="0"/>
              <a:buChar char="•"/>
            </a:pPr>
            <a:r>
              <a:rPr lang="de-AT" sz="1400" dirty="0"/>
              <a:t>Schifffahrt &gt; 75 % der gesamten Frachttonnenkilometer</a:t>
            </a:r>
          </a:p>
          <a:p>
            <a:pPr algn="ctr"/>
            <a:endParaRPr lang="de-AT" sz="1400" dirty="0"/>
          </a:p>
        </p:txBody>
      </p:sp>
    </p:spTree>
    <p:extLst>
      <p:ext uri="{BB962C8B-B14F-4D97-AF65-F5344CB8AC3E}">
        <p14:creationId xmlns:p14="http://schemas.microsoft.com/office/powerpoint/2010/main" val="30338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342DA6-EAD2-4C0F-AF59-00B22E7B413C}"/>
              </a:ext>
            </a:extLst>
          </p:cNvPr>
          <p:cNvSpPr>
            <a:spLocks noGrp="1"/>
          </p:cNvSpPr>
          <p:nvPr>
            <p:ph type="ctrTitle"/>
          </p:nvPr>
        </p:nvSpPr>
        <p:spPr/>
        <p:txBody>
          <a:bodyPr/>
          <a:lstStyle/>
          <a:p>
            <a:r>
              <a:rPr lang="en-GB" dirty="0" err="1"/>
              <a:t>Globale</a:t>
            </a:r>
            <a:r>
              <a:rPr lang="en-GB" dirty="0"/>
              <a:t> </a:t>
            </a:r>
            <a:r>
              <a:rPr lang="en-GB" dirty="0" err="1"/>
              <a:t>Nachfrage</a:t>
            </a:r>
            <a:r>
              <a:rPr lang="en-GB" dirty="0"/>
              <a:t> - </a:t>
            </a:r>
            <a:r>
              <a:rPr lang="en-GB" dirty="0" err="1"/>
              <a:t>Personenverkehr</a:t>
            </a:r>
            <a:endParaRPr lang="de-AT" dirty="0"/>
          </a:p>
        </p:txBody>
      </p:sp>
      <p:pic>
        <p:nvPicPr>
          <p:cNvPr id="2050" name="Picture 2">
            <a:extLst>
              <a:ext uri="{FF2B5EF4-FFF2-40B4-BE49-F238E27FC236}">
                <a16:creationId xmlns:a16="http://schemas.microsoft.com/office/drawing/2014/main" id="{5B30AC1D-357B-4DE9-8F2D-2B236109DE65}"/>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04507" y="1316039"/>
            <a:ext cx="6694063" cy="4491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2B8E309-63A0-460B-A015-4621739C158D}"/>
              </a:ext>
            </a:extLst>
          </p:cNvPr>
          <p:cNvSpPr txBox="1"/>
          <p:nvPr/>
        </p:nvSpPr>
        <p:spPr>
          <a:xfrm>
            <a:off x="1992313" y="6042211"/>
            <a:ext cx="2702984" cy="246221"/>
          </a:xfrm>
          <a:prstGeom prst="rect">
            <a:avLst/>
          </a:prstGeom>
          <a:noFill/>
        </p:spPr>
        <p:txBody>
          <a:bodyPr wrap="none" rtlCol="0">
            <a:spAutoFit/>
          </a:bodyPr>
          <a:lstStyle/>
          <a:p>
            <a:r>
              <a:rPr lang="de-DE" sz="1000" dirty="0"/>
              <a:t>Quelle: OECD, ITF Transport Outlook 2019</a:t>
            </a:r>
            <a:endParaRPr lang="de-AT" sz="1000" dirty="0"/>
          </a:p>
        </p:txBody>
      </p:sp>
    </p:spTree>
    <p:extLst>
      <p:ext uri="{BB962C8B-B14F-4D97-AF65-F5344CB8AC3E}">
        <p14:creationId xmlns:p14="http://schemas.microsoft.com/office/powerpoint/2010/main" val="236773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342DA6-EAD2-4C0F-AF59-00B22E7B413C}"/>
              </a:ext>
            </a:extLst>
          </p:cNvPr>
          <p:cNvSpPr>
            <a:spLocks noGrp="1"/>
          </p:cNvSpPr>
          <p:nvPr>
            <p:ph type="ctrTitle"/>
          </p:nvPr>
        </p:nvSpPr>
        <p:spPr/>
        <p:txBody>
          <a:bodyPr/>
          <a:lstStyle/>
          <a:p>
            <a:r>
              <a:rPr lang="en-GB" dirty="0" err="1"/>
              <a:t>Globale</a:t>
            </a:r>
            <a:r>
              <a:rPr lang="en-GB" dirty="0"/>
              <a:t> </a:t>
            </a:r>
            <a:r>
              <a:rPr lang="en-GB" dirty="0" err="1"/>
              <a:t>Nachfrage</a:t>
            </a:r>
            <a:r>
              <a:rPr lang="en-GB" dirty="0"/>
              <a:t> - </a:t>
            </a:r>
            <a:r>
              <a:rPr lang="en-GB" dirty="0" err="1"/>
              <a:t>Güterverkehr</a:t>
            </a:r>
            <a:endParaRPr lang="de-AT" dirty="0"/>
          </a:p>
        </p:txBody>
      </p:sp>
      <p:sp>
        <p:nvSpPr>
          <p:cNvPr id="5" name="TextBox 4">
            <a:extLst>
              <a:ext uri="{FF2B5EF4-FFF2-40B4-BE49-F238E27FC236}">
                <a16:creationId xmlns:a16="http://schemas.microsoft.com/office/drawing/2014/main" id="{A2B8E309-63A0-460B-A015-4621739C158D}"/>
              </a:ext>
            </a:extLst>
          </p:cNvPr>
          <p:cNvSpPr txBox="1"/>
          <p:nvPr/>
        </p:nvSpPr>
        <p:spPr>
          <a:xfrm>
            <a:off x="1992313" y="6042211"/>
            <a:ext cx="2702984" cy="246221"/>
          </a:xfrm>
          <a:prstGeom prst="rect">
            <a:avLst/>
          </a:prstGeom>
          <a:noFill/>
        </p:spPr>
        <p:txBody>
          <a:bodyPr wrap="none" rtlCol="0">
            <a:spAutoFit/>
          </a:bodyPr>
          <a:lstStyle/>
          <a:p>
            <a:r>
              <a:rPr lang="de-DE" sz="1000" dirty="0"/>
              <a:t>Quelle: OECD, ITF Transport Outlook 2019</a:t>
            </a:r>
            <a:endParaRPr lang="de-AT" sz="1000" dirty="0"/>
          </a:p>
        </p:txBody>
      </p:sp>
      <p:pic>
        <p:nvPicPr>
          <p:cNvPr id="3076" name="Picture 4">
            <a:extLst>
              <a:ext uri="{FF2B5EF4-FFF2-40B4-BE49-F238E27FC236}">
                <a16:creationId xmlns:a16="http://schemas.microsoft.com/office/drawing/2014/main" id="{6C06AA26-0BF3-428C-A159-3C1720F4089F}"/>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638266" y="1316039"/>
            <a:ext cx="6626544" cy="449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651465"/>
      </p:ext>
    </p:extLst>
  </p:cSld>
  <p:clrMapOvr>
    <a:masterClrMapping/>
  </p:clrMapOvr>
</p:sld>
</file>

<file path=ppt/theme/theme1.xml><?xml version="1.0" encoding="utf-8"?>
<a:theme xmlns:a="http://schemas.openxmlformats.org/drawingml/2006/main" name="master new">
  <a:themeElements>
    <a:clrScheme name="Custom 1">
      <a:dk1>
        <a:srgbClr val="535455"/>
      </a:dk1>
      <a:lt1>
        <a:srgbClr val="FFFFFF"/>
      </a:lt1>
      <a:dk2>
        <a:srgbClr val="878889"/>
      </a:dk2>
      <a:lt2>
        <a:srgbClr val="FFFFFF"/>
      </a:lt2>
      <a:accent1>
        <a:srgbClr val="535455"/>
      </a:accent1>
      <a:accent2>
        <a:srgbClr val="E2007A"/>
      </a:accent2>
      <a:accent3>
        <a:srgbClr val="929294"/>
      </a:accent3>
      <a:accent4>
        <a:srgbClr val="DCDCDD"/>
      </a:accent4>
      <a:accent5>
        <a:srgbClr val="7A93A9"/>
      </a:accent5>
      <a:accent6>
        <a:srgbClr val="6976AA"/>
      </a:accent6>
      <a:hlink>
        <a:srgbClr val="5E9BCB"/>
      </a:hlink>
      <a:folHlink>
        <a:srgbClr val="A88ABA"/>
      </a:folHlink>
    </a:clrScheme>
    <a:fontScheme name="Custom 1">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 PPT presentation 20220411.pptx" id="{2E745C11-3FFC-475C-9521-AF0C34992609}" vid="{1A970140-ED28-4961-AC64-45991A7441D5}"/>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0a6574d-2799-494c-9fe2-78265bc83028">YUSF53R7ZCRM-1797567310-1940</_dlc_DocId>
    <_dlc_DocIdUrl xmlns="e0a6574d-2799-494c-9fe2-78265bc83028">
      <Url>http://marketing.schoenherr.eu/_layouts/15/DocIdRedir.aspx?ID=YUSF53R7ZCRM-1797567310-1940</Url>
      <Description>YUSF53R7ZCRM-1797567310-1940</Description>
    </_dlc_DocIdUrl>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1 6 " ? > < p r o p e r t i e s   x m l n s = " h t t p : / / w w w . i m a n a g e . c o m / w o r k / x m l s c h e m a " >  
     < d o c u m e n t i d > M A N D A T E S ! 1 9 5 1 3 9 7 8 . 1 < / d o c u m e n t i d >  
     < s e n d e r i d > S C H L A T T E R < / s e n d e r i d >  
     < s e n d e r e m a i l > B . S C H L A T T E R @ S C H O E N H E R R . E U < / s e n d e r e m a i l >  
     < l a s t m o d i f i e d > 2 0 2 2 - 1 0 - 1 1 T 1 7 : 3 3 : 3 6 . 0 0 0 0 0 0 0 + 0 2 : 0 0 < / l a s t m o d i f i e d >  
     < d a t a b a s e > M A N D A T E S < / d a t a b a s e >  
 < / p r o p e r t i e s > 
</file>

<file path=customXml/item5.xml><?xml version="1.0" encoding="utf-8"?>
<ct:contentTypeSchema xmlns:ct="http://schemas.microsoft.com/office/2006/metadata/contentType" xmlns:ma="http://schemas.microsoft.com/office/2006/metadata/properties/metaAttributes" ct:_="" ma:_="" ma:contentTypeName="Document" ma:contentTypeID="0x010100F02D30A52EB125408516C355E6A49C32" ma:contentTypeVersion="1" ma:contentTypeDescription="Create a new document." ma:contentTypeScope="" ma:versionID="eec78aff8d9bd33621f896ade7babf71">
  <xsd:schema xmlns:xsd="http://www.w3.org/2001/XMLSchema" xmlns:xs="http://www.w3.org/2001/XMLSchema" xmlns:p="http://schemas.microsoft.com/office/2006/metadata/properties" xmlns:ns1="http://schemas.microsoft.com/sharepoint/v3" xmlns:ns2="e0a6574d-2799-494c-9fe2-78265bc83028" targetNamespace="http://schemas.microsoft.com/office/2006/metadata/properties" ma:root="true" ma:fieldsID="eecc39c1e943420e2afecfca4f5d36db" ns1:_="" ns2:_="">
    <xsd:import namespace="http://schemas.microsoft.com/sharepoint/v3"/>
    <xsd:import namespace="e0a6574d-2799-494c-9fe2-78265bc83028"/>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0a6574d-2799-494c-9fe2-78265bc83028"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41F150-7090-4ADE-B888-12398E823B54}">
  <ds:schemaRefs>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schemas.microsoft.com/sharepoint/v3"/>
    <ds:schemaRef ds:uri="http://purl.org/dc/elements/1.1/"/>
    <ds:schemaRef ds:uri="http://schemas.microsoft.com/office/infopath/2007/PartnerControls"/>
    <ds:schemaRef ds:uri="e0a6574d-2799-494c-9fe2-78265bc83028"/>
    <ds:schemaRef ds:uri="http://purl.org/dc/dcmitype/"/>
  </ds:schemaRefs>
</ds:datastoreItem>
</file>

<file path=customXml/itemProps2.xml><?xml version="1.0" encoding="utf-8"?>
<ds:datastoreItem xmlns:ds="http://schemas.openxmlformats.org/officeDocument/2006/customXml" ds:itemID="{DE9EE937-397B-49F9-AC69-8ECB741A19CA}">
  <ds:schemaRefs>
    <ds:schemaRef ds:uri="http://schemas.microsoft.com/sharepoint/v3/contenttype/forms"/>
  </ds:schemaRefs>
</ds:datastoreItem>
</file>

<file path=customXml/itemProps3.xml><?xml version="1.0" encoding="utf-8"?>
<ds:datastoreItem xmlns:ds="http://schemas.openxmlformats.org/officeDocument/2006/customXml" ds:itemID="{884940DD-2FC0-4923-B9F4-5D4FA38D9C32}">
  <ds:schemaRefs>
    <ds:schemaRef ds:uri="http://schemas.microsoft.com/sharepoint/events"/>
  </ds:schemaRefs>
</ds:datastoreItem>
</file>

<file path=customXml/itemProps4.xml><?xml version="1.0" encoding="utf-8"?>
<ds:datastoreItem xmlns:ds="http://schemas.openxmlformats.org/officeDocument/2006/customXml" ds:itemID="{48AF413F-3C2C-4B63-97BE-DC349508289E}">
  <ds:schemaRefs>
    <ds:schemaRef ds:uri="http://www.imanage.com/work/xmlschema"/>
  </ds:schemaRefs>
</ds:datastoreItem>
</file>

<file path=customXml/itemProps5.xml><?xml version="1.0" encoding="utf-8"?>
<ds:datastoreItem xmlns:ds="http://schemas.openxmlformats.org/officeDocument/2006/customXml" ds:itemID="{C6F2685A-154E-44D1-B3CD-3CAAD742F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a6574d-2799-494c-9fe2-78265bc83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946</Words>
  <Application>Microsoft Office PowerPoint</Application>
  <PresentationFormat>Breitbild</PresentationFormat>
  <Paragraphs>236</Paragraphs>
  <Slides>26</Slides>
  <Notes>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26</vt:i4>
      </vt:variant>
    </vt:vector>
  </HeadingPairs>
  <TitlesOfParts>
    <vt:vector size="35" baseType="lpstr">
      <vt:lpstr>Arial</vt:lpstr>
      <vt:lpstr>Calibri</vt:lpstr>
      <vt:lpstr>Century Gothic</vt:lpstr>
      <vt:lpstr>CIDFont+F1</vt:lpstr>
      <vt:lpstr>Segoe UI</vt:lpstr>
      <vt:lpstr>Swis721 LtEx BT</vt:lpstr>
      <vt:lpstr>Verdana</vt:lpstr>
      <vt:lpstr>Wingdings</vt:lpstr>
      <vt:lpstr>master new</vt:lpstr>
      <vt:lpstr>Infrastruktur trotz und wegen Klimaschutz</vt:lpstr>
      <vt:lpstr>Zielsetzung: Klimaneutralität</vt:lpstr>
      <vt:lpstr>Zielsetzung: Klimaneutralität</vt:lpstr>
      <vt:lpstr>Ausgangslage</vt:lpstr>
      <vt:lpstr>Bedarf an Mobilität in Österreich</vt:lpstr>
      <vt:lpstr>Entwicklung von Personen- und Güterverkehrsleistung in Österreich</vt:lpstr>
      <vt:lpstr>Globale Nachfrage - Prognose</vt:lpstr>
      <vt:lpstr>Globale Nachfrage - Personenverkehr</vt:lpstr>
      <vt:lpstr>Globale Nachfrage - Güterverkehr</vt:lpstr>
      <vt:lpstr>Zielsetzung: Klimaneutralität</vt:lpstr>
      <vt:lpstr>Zweckmäßigkeit von Verboten?</vt:lpstr>
      <vt:lpstr>Negativeffekte</vt:lpstr>
      <vt:lpstr>Infrastruktur zur Zielerreichung erforderlich</vt:lpstr>
      <vt:lpstr>Mehrfachnutzungen sinnvoll</vt:lpstr>
      <vt:lpstr>Zielerreichung auf EU-Ebene: Fit für 55</vt:lpstr>
      <vt:lpstr>Anreize für klimaneutrales Verhalten</vt:lpstr>
      <vt:lpstr>Beispiel</vt:lpstr>
      <vt:lpstr>Landbedeckung Österreich gesamt</vt:lpstr>
      <vt:lpstr>Landbedeckung verbauter Flächen</vt:lpstr>
      <vt:lpstr>Flächeninanspruchnahme Straßen</vt:lpstr>
      <vt:lpstr>Beispiel Flächeninanspruchnahme</vt:lpstr>
      <vt:lpstr>PowerPoint-Präsentation</vt:lpstr>
      <vt:lpstr>Nachhaltige Infrastruktur</vt:lpstr>
      <vt:lpstr>Jede(r) kann einen Beitrag leisten </vt:lpstr>
      <vt:lpstr>Kontakt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Infrastruktur trotz und wegen Klimaschutz</dc:title>
  <dc:creator>Schoenherr Rechtsanwaelte</dc:creator>
  <cp:lastModifiedBy>Maria Chiste</cp:lastModifiedBy>
  <cp:revision>106</cp:revision>
  <cp:lastPrinted>2022-10-11T12:10:27Z</cp:lastPrinted>
  <dcterms:created xsi:type="dcterms:W3CDTF">2022-09-12T08:17:08Z</dcterms:created>
  <dcterms:modified xsi:type="dcterms:W3CDTF">2022-10-13T10:52:07Z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0x010100F02D30A52EB125408516C355E6A49C32</vt:lpwstr>
  </property>
  <property fmtid="{D5CDD505-2E9C-101B-9397-08002B2CF9AE}" pid="3" name="_dlc_DocIdItemGuid">
    <vt:lpwstr>86797c32-aef6-4b0b-b9e7-8eb955c0d355</vt:lpwstr>
  </property>
  <property fmtid="{D5CDD505-2E9C-101B-9397-08002B2CF9AE}" pid="4" name="Offices">
    <vt:lpwstr>159;#Albania|8ee67886-1878-44d8-a76a-a7186ec13596;#25;#Belgrade (Serbia)|27c9c4ef-0728-46d3-b8f2-6dbe45ecc856;#44;#Bratislava (Slovakia)|c0a5be46-11c3-4d68-a11d-665de8746c2f;#40;#Brussels (Belgium)|8882bfc2-117d-4f5b-a862-b04d96a57779</vt:lpwstr>
  </property>
  <property fmtid="{D5CDD505-2E9C-101B-9397-08002B2CF9AE}" pid="5" name="Practice Groups">
    <vt:lpwstr/>
  </property>
  <property fmtid="{D5CDD505-2E9C-101B-9397-08002B2CF9AE}" pid="6" name="Practice Area">
    <vt:lpwstr>3033;#PGBF|2fc1b0a3-2e9d-4855-8d7a-ef0c40102c4a;#2618;#PGCMA|ce9d3fd3-0e21-41cb-a0f4-e3b719e9388c;#2818;#PGComp|31854444-6ce7-4ed7-a58f-1839c9c6592d;#3040;#PGDR|f4266fc0-9bf5-4b71-9889-2213827db9e9;#3035;#PGIP|4d22a1f4-aebf-4d21-9c63-06ad6499278b;#2815;#P</vt:lpwstr>
  </property>
  <property fmtid="{D5CDD505-2E9C-101B-9397-08002B2CF9AE}" pid="7" name="Region/Country">
    <vt:lpwstr/>
  </property>
  <property fmtid="{D5CDD505-2E9C-101B-9397-08002B2CF9AE}" pid="8" name="Industries">
    <vt:lpwstr/>
  </property>
  <property fmtid="{D5CDD505-2E9C-101B-9397-08002B2CF9AE}" pid="9" name="TaxKeyword">
    <vt:lpwstr/>
  </property>
  <property fmtid="{D5CDD505-2E9C-101B-9397-08002B2CF9AE}" pid="10" name="TaxKeywordTaxHTField">
    <vt:lpwstr/>
  </property>
  <property fmtid="{D5CDD505-2E9C-101B-9397-08002B2CF9AE}" pid="11" name="Practice GroupsTaxHTField0">
    <vt:lpwstr/>
  </property>
  <property fmtid="{D5CDD505-2E9C-101B-9397-08002B2CF9AE}" pid="12" name="_dlc_policyId">
    <vt:lpwstr/>
  </property>
  <property fmtid="{D5CDD505-2E9C-101B-9397-08002B2CF9AE}" pid="13" name="ItemRetentionFormula">
    <vt:lpwstr/>
  </property>
  <property fmtid="{D5CDD505-2E9C-101B-9397-08002B2CF9AE}" pid="14" name="OfficesTaxHTField0">
    <vt:lpwstr>Albania|8ee67886-1878-44d8-a76a-a7186ec13596;Belgrade (Serbia)|27c9c4ef-0728-46d3-b8f2-6dbe45ecc856;Bratislava (Slovakia)|c0a5be46-11c3-4d68-a11d-665de8746c2f;Brussels (Belgium)|8882bfc2-117d-4f5b-a862-b04d96a57779</vt:lpwstr>
  </property>
  <property fmtid="{D5CDD505-2E9C-101B-9397-08002B2CF9AE}" pid="15" name="TaxCatchAll">
    <vt:lpwstr>159;#Albania|8ee67886-1878-44d8-a76a-a7186ec13596;#25;#Belgrade (Serbia)|27c9c4ef-0728-46d3-b8f2-6dbe45ecc856;#44;#Bratislava (Slovakia)|c0a5be46-11c3-4d68-a11d-665de8746c2f;#40;#Brussels (Belgium)|8882bfc2-117d-4f5b-a862-b04d96a57779</vt:lpwstr>
  </property>
  <property fmtid="{D5CDD505-2E9C-101B-9397-08002B2CF9AE}" pid="16" name="Lawyer">
    <vt:lpwstr/>
  </property>
  <property fmtid="{D5CDD505-2E9C-101B-9397-08002B2CF9AE}" pid="17" name="IndustriesTaxHTField0">
    <vt:lpwstr/>
  </property>
</Properties>
</file>