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4"/>
  </p:sldMasterIdLst>
  <p:notesMasterIdLst>
    <p:notesMasterId r:id="rId12"/>
  </p:notesMasterIdLst>
  <p:handoutMasterIdLst>
    <p:handoutMasterId r:id="rId13"/>
  </p:handoutMasterIdLst>
  <p:sldIdLst>
    <p:sldId id="485" r:id="rId5"/>
    <p:sldId id="577" r:id="rId6"/>
    <p:sldId id="579" r:id="rId7"/>
    <p:sldId id="580" r:id="rId8"/>
    <p:sldId id="578" r:id="rId9"/>
    <p:sldId id="489" r:id="rId10"/>
    <p:sldId id="528" r:id="rId11"/>
  </p:sldIdLst>
  <p:sldSz cx="12190413"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Farbpalette &amp; Hilfslinien" id="{77DCA542-2AC6-4D35-8C90-5FF4C450BBF6}">
          <p14:sldIdLst/>
        </p14:section>
        <p14:section name="Präsentation" id="{610F75B2-9337-47AD-82A6-BB267E5ECDDB}">
          <p14:sldIdLst>
            <p14:sldId id="485"/>
            <p14:sldId id="577"/>
            <p14:sldId id="579"/>
            <p14:sldId id="580"/>
            <p14:sldId id="578"/>
            <p14:sldId id="489"/>
            <p14:sldId id="528"/>
          </p14:sldIdLst>
        </p14:section>
      </p14:sectionLst>
    </p:ext>
    <p:ext uri="{EFAFB233-063F-42B5-8137-9DF3F51BA10A}">
      <p15:sldGuideLst xmlns:p15="http://schemas.microsoft.com/office/powerpoint/2012/main">
        <p15:guide id="1" orient="horz" pos="273">
          <p15:clr>
            <a:srgbClr val="A4A3A4"/>
          </p15:clr>
        </p15:guide>
        <p15:guide id="4" pos="340">
          <p15:clr>
            <a:srgbClr val="A4A3A4"/>
          </p15:clr>
        </p15:guide>
        <p15:guide id="6" pos="7338">
          <p15:clr>
            <a:srgbClr val="A4A3A4"/>
          </p15:clr>
        </p15:guide>
        <p15:guide id="7" orient="horz" pos="3709">
          <p15:clr>
            <a:srgbClr val="A4A3A4"/>
          </p15:clr>
        </p15:guide>
        <p15:guide id="8" orient="horz" pos="998">
          <p15:clr>
            <a:srgbClr val="A4A3A4"/>
          </p15:clr>
        </p15:guide>
        <p15:guide id="9" orient="horz" pos="412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a:srgbClr val="FFFFFF"/>
    <a:srgbClr val="262626"/>
    <a:srgbClr val="B2B2B2"/>
    <a:srgbClr val="D9D9D9"/>
    <a:srgbClr val="7F7F7F"/>
    <a:srgbClr val="F61A49"/>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36" autoAdjust="0"/>
    <p:restoredTop sz="98231" autoAdjust="0"/>
  </p:normalViewPr>
  <p:slideViewPr>
    <p:cSldViewPr snapToGrid="0" snapToObjects="1" showGuides="1">
      <p:cViewPr varScale="1">
        <p:scale>
          <a:sx n="114" d="100"/>
          <a:sy n="114" d="100"/>
        </p:scale>
        <p:origin x="552" y="102"/>
      </p:cViewPr>
      <p:guideLst>
        <p:guide orient="horz" pos="273"/>
        <p:guide pos="340"/>
        <p:guide pos="7338"/>
        <p:guide orient="horz" pos="3709"/>
        <p:guide orient="horz" pos="998"/>
        <p:guide orient="horz" pos="4122"/>
      </p:guideLst>
    </p:cSldViewPr>
  </p:slideViewPr>
  <p:outlineViewPr>
    <p:cViewPr>
      <p:scale>
        <a:sx n="33" d="100"/>
        <a:sy n="33" d="100"/>
      </p:scale>
      <p:origin x="0" y="0"/>
    </p:cViewPr>
  </p:outlineViewPr>
  <p:notesTextViewPr>
    <p:cViewPr>
      <p:scale>
        <a:sx n="1" d="1"/>
        <a:sy n="1" d="1"/>
      </p:scale>
      <p:origin x="0" y="0"/>
    </p:cViewPr>
  </p:notesTextViewPr>
  <p:sorterViewPr>
    <p:cViewPr>
      <p:scale>
        <a:sx n="130" d="100"/>
        <a:sy n="130" d="100"/>
      </p:scale>
      <p:origin x="0" y="390"/>
    </p:cViewPr>
  </p:sorterViewPr>
  <p:notesViewPr>
    <p:cSldViewPr snapToGrid="0" snapToObjects="1" showGuides="1">
      <p:cViewPr varScale="1">
        <p:scale>
          <a:sx n="83" d="100"/>
          <a:sy n="83" d="100"/>
        </p:scale>
        <p:origin x="-3828" y="-78"/>
      </p:cViewPr>
      <p:guideLst>
        <p:guide orient="horz" pos="2880"/>
        <p:guide pos="2160"/>
      </p:guideLst>
    </p:cSldViewPr>
  </p:notes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EB32E5F-2834-4A47-A64F-DBC02197002F}" type="datetimeFigureOut">
              <a:rPr lang="en-US" smtClean="0">
                <a:latin typeface="Arial" panose="020B0604020202020204" pitchFamily="34" charset="0"/>
              </a:rPr>
              <a:t>10/17/2022</a:t>
            </a:fld>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D9C266D-9BF6-45DD-93F4-23D3D4380AFF}" type="slidenum">
              <a:rPr lang="en-US" smtClean="0">
                <a:latin typeface="Arial" panose="020B0604020202020204" pitchFamily="34" charset="0"/>
              </a:rPr>
              <a:t>‹Nr.›</a:t>
            </a:fld>
            <a:endParaRPr lang="en-US" dirty="0">
              <a:latin typeface="Arial" panose="020B0604020202020204" pitchFamily="34" charset="0"/>
            </a:endParaRPr>
          </a:p>
        </p:txBody>
      </p:sp>
    </p:spTree>
    <p:extLst>
      <p:ext uri="{BB962C8B-B14F-4D97-AF65-F5344CB8AC3E}">
        <p14:creationId xmlns:p14="http://schemas.microsoft.com/office/powerpoint/2010/main" val="1567939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defRPr>
            </a:lvl1pPr>
          </a:lstStyle>
          <a:p>
            <a:endParaRPr lang="de-DE" dirty="0"/>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defRPr>
            </a:lvl1pPr>
          </a:lstStyle>
          <a:p>
            <a:fld id="{C36A7A65-FCEB-45DA-8E08-BBBF0E9E7FCA}" type="datetimeFigureOut">
              <a:rPr lang="de-DE" smtClean="0"/>
              <a:pPr/>
              <a:t>17.10.2022</a:t>
            </a:fld>
            <a:endParaRPr lang="de-DE" dirty="0"/>
          </a:p>
        </p:txBody>
      </p:sp>
      <p:sp>
        <p:nvSpPr>
          <p:cNvPr id="4" name="Folienbildplatzhalt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de-DE" dirty="0"/>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anose="020B0604020202020204" pitchFamily="34" charset="0"/>
              </a:defRPr>
            </a:lvl1pPr>
          </a:lstStyle>
          <a:p>
            <a:fld id="{92DA5471-CC57-402A-9527-36A1D012F698}" type="slidenum">
              <a:rPr lang="de-DE" smtClean="0"/>
              <a:pPr/>
              <a:t>‹Nr.›</a:t>
            </a:fld>
            <a:endParaRPr lang="de-DE" dirty="0"/>
          </a:p>
        </p:txBody>
      </p:sp>
    </p:spTree>
    <p:extLst>
      <p:ext uri="{BB962C8B-B14F-4D97-AF65-F5344CB8AC3E}">
        <p14:creationId xmlns:p14="http://schemas.microsoft.com/office/powerpoint/2010/main" val="1286535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TITLE">
    <p:spTree>
      <p:nvGrpSpPr>
        <p:cNvPr id="1" name=""/>
        <p:cNvGrpSpPr/>
        <p:nvPr/>
      </p:nvGrpSpPr>
      <p:grpSpPr>
        <a:xfrm>
          <a:off x="0" y="0"/>
          <a:ext cx="0" cy="0"/>
          <a:chOff x="0" y="0"/>
          <a:chExt cx="0" cy="0"/>
        </a:xfrm>
      </p:grpSpPr>
    </p:spTree>
    <p:extLst>
      <p:ext uri="{BB962C8B-B14F-4D97-AF65-F5344CB8AC3E}">
        <p14:creationId xmlns:p14="http://schemas.microsoft.com/office/powerpoint/2010/main" val="552645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EXT &amp; IMAGE">
    <p:spTree>
      <p:nvGrpSpPr>
        <p:cNvPr id="1" name=""/>
        <p:cNvGrpSpPr/>
        <p:nvPr/>
      </p:nvGrpSpPr>
      <p:grpSpPr>
        <a:xfrm>
          <a:off x="0" y="0"/>
          <a:ext cx="0" cy="0"/>
          <a:chOff x="0" y="0"/>
          <a:chExt cx="0" cy="0"/>
        </a:xfrm>
      </p:grpSpPr>
      <p:sp>
        <p:nvSpPr>
          <p:cNvPr id="22" name="Content 1"/>
          <p:cNvSpPr>
            <a:spLocks noGrp="1"/>
          </p:cNvSpPr>
          <p:nvPr>
            <p:ph sz="half" idx="28"/>
          </p:nvPr>
        </p:nvSpPr>
        <p:spPr bwMode="gray">
          <a:xfrm>
            <a:off x="2024572" y="3960000"/>
            <a:ext cx="3860904" cy="1926000"/>
          </a:xfrm>
          <a:prstGeom prst="rect">
            <a:avLst/>
          </a:prstGeom>
          <a:solidFill>
            <a:schemeClr val="bg1">
              <a:lumMod val="95000"/>
            </a:schemeClr>
          </a:solidFill>
        </p:spPr>
        <p:txBody>
          <a:bodyPr lIns="756000" tIns="252000" rIns="252000" bIns="252000"/>
          <a:lstStyle>
            <a:lvl1pPr marL="270000" marR="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sz="1600"/>
            </a:lvl1pPr>
            <a:lvl2pPr marL="72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400"/>
            </a:lvl2pPr>
            <a:lvl3pPr marL="108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200"/>
            </a:lvl3pPr>
            <a:lvl4pPr marL="144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100"/>
            </a:lvl4pPr>
            <a:lvl5pPr marL="180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600"/>
            </a:lvl5pPr>
            <a:lvl6pPr>
              <a:defRPr sz="1800"/>
            </a:lvl6pPr>
            <a:lvl7pPr>
              <a:defRPr sz="1800"/>
            </a:lvl7pPr>
            <a:lvl8pPr>
              <a:defRPr sz="1800"/>
            </a:lvl8pPr>
            <a:lvl9pPr>
              <a:defRPr sz="1800"/>
            </a:lvl9pPr>
          </a:lstStyle>
          <a:p>
            <a:pPr marL="270000" marR="0" lvl="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a:pPr>
            <a:r>
              <a:rPr kumimoji="0" lang="de-DE" sz="2000" b="0" i="0" u="none" strike="noStrike" kern="1200" cap="none" spc="0" normalizeH="0" baseline="0" noProof="0" dirty="0">
                <a:ln>
                  <a:noFill/>
                </a:ln>
                <a:solidFill>
                  <a:srgbClr val="343434"/>
                </a:solidFill>
                <a:effectLst/>
                <a:uLnTx/>
                <a:uFillTx/>
                <a:latin typeface="+mn-lt"/>
                <a:ea typeface="+mn-ea"/>
                <a:cs typeface="+mn-cs"/>
              </a:rPr>
              <a:t>Textmasterformat bearbeiten</a:t>
            </a:r>
          </a:p>
          <a:p>
            <a:pPr marL="720000" marR="0" lvl="1"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Zweite Ebene</a:t>
            </a:r>
          </a:p>
          <a:p>
            <a:pPr marL="1080000" marR="0" lvl="2"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Dritte Ebene</a:t>
            </a:r>
          </a:p>
        </p:txBody>
      </p:sp>
      <p:sp>
        <p:nvSpPr>
          <p:cNvPr id="45" name="Content 1"/>
          <p:cNvSpPr>
            <a:spLocks noGrp="1"/>
          </p:cNvSpPr>
          <p:nvPr>
            <p:ph sz="half" idx="19"/>
          </p:nvPr>
        </p:nvSpPr>
        <p:spPr bwMode="gray">
          <a:xfrm>
            <a:off x="2638726" y="1584000"/>
            <a:ext cx="3246749" cy="1926000"/>
          </a:xfrm>
          <a:prstGeom prst="rect">
            <a:avLst/>
          </a:prstGeom>
          <a:solidFill>
            <a:schemeClr val="bg1">
              <a:lumMod val="95000"/>
            </a:schemeClr>
          </a:solidFill>
        </p:spPr>
        <p:txBody>
          <a:bodyPr lIns="756000" tIns="252000" rIns="252000" bIns="252000"/>
          <a:lstStyle>
            <a:lvl1pPr marL="270000" marR="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sz="1600"/>
            </a:lvl1pPr>
            <a:lvl2pPr marL="72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400"/>
            </a:lvl2pPr>
            <a:lvl3pPr marL="108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200"/>
            </a:lvl3pPr>
            <a:lvl4pPr marL="144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100"/>
            </a:lvl4pPr>
            <a:lvl5pPr marL="180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600"/>
            </a:lvl5pPr>
            <a:lvl6pPr>
              <a:defRPr sz="1800"/>
            </a:lvl6pPr>
            <a:lvl7pPr>
              <a:defRPr sz="1800"/>
            </a:lvl7pPr>
            <a:lvl8pPr>
              <a:defRPr sz="1800"/>
            </a:lvl8pPr>
            <a:lvl9pPr>
              <a:defRPr sz="1800"/>
            </a:lvl9pPr>
          </a:lstStyle>
          <a:p>
            <a:pPr marL="270000" marR="0" lvl="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a:pPr>
            <a:r>
              <a:rPr kumimoji="0" lang="de-DE" sz="2000" b="0" i="0" u="none" strike="noStrike" kern="1200" cap="none" spc="0" normalizeH="0" baseline="0" noProof="0" dirty="0">
                <a:ln>
                  <a:noFill/>
                </a:ln>
                <a:solidFill>
                  <a:srgbClr val="343434"/>
                </a:solidFill>
                <a:effectLst/>
                <a:uLnTx/>
                <a:uFillTx/>
                <a:latin typeface="+mn-lt"/>
                <a:ea typeface="+mn-ea"/>
                <a:cs typeface="+mn-cs"/>
              </a:rPr>
              <a:t>Textmasterformat bearbeiten</a:t>
            </a:r>
          </a:p>
          <a:p>
            <a:pPr marL="720000" marR="0" lvl="1"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Zweite Ebene</a:t>
            </a:r>
          </a:p>
          <a:p>
            <a:pPr marL="1080000" marR="0" lvl="2"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Dritte Ebene</a:t>
            </a:r>
          </a:p>
        </p:txBody>
      </p:sp>
      <p:sp>
        <p:nvSpPr>
          <p:cNvPr id="11" name="Picture 1"/>
          <p:cNvSpPr>
            <a:spLocks noGrp="1"/>
          </p:cNvSpPr>
          <p:nvPr>
            <p:ph type="pic" sz="quarter" idx="15"/>
          </p:nvPr>
        </p:nvSpPr>
        <p:spPr bwMode="gray">
          <a:xfrm>
            <a:off x="539475" y="1584000"/>
            <a:ext cx="2664000" cy="1926000"/>
          </a:xfrm>
          <a:custGeom>
            <a:avLst/>
            <a:gdLst>
              <a:gd name="connsiteX0" fmla="*/ 0 w 2664000"/>
              <a:gd name="connsiteY0" fmla="*/ 0 h 1926000"/>
              <a:gd name="connsiteX1" fmla="*/ 2664000 w 2664000"/>
              <a:gd name="connsiteY1" fmla="*/ 0 h 1926000"/>
              <a:gd name="connsiteX2" fmla="*/ 2664000 w 2664000"/>
              <a:gd name="connsiteY2" fmla="*/ 1926000 h 1926000"/>
              <a:gd name="connsiteX3" fmla="*/ 0 w 2664000"/>
              <a:gd name="connsiteY3" fmla="*/ 1926000 h 1926000"/>
              <a:gd name="connsiteX4" fmla="*/ 0 w 2664000"/>
              <a:gd name="connsiteY4" fmla="*/ 0 h 1926000"/>
              <a:gd name="connsiteX0" fmla="*/ 0 w 2664000"/>
              <a:gd name="connsiteY0" fmla="*/ 0 h 1926000"/>
              <a:gd name="connsiteX1" fmla="*/ 2664000 w 2664000"/>
              <a:gd name="connsiteY1" fmla="*/ 0 h 1926000"/>
              <a:gd name="connsiteX2" fmla="*/ 2149650 w 2664000"/>
              <a:gd name="connsiteY2" fmla="*/ 1926000 h 1926000"/>
              <a:gd name="connsiteX3" fmla="*/ 0 w 2664000"/>
              <a:gd name="connsiteY3" fmla="*/ 1926000 h 1926000"/>
              <a:gd name="connsiteX4" fmla="*/ 0 w 2664000"/>
              <a:gd name="connsiteY4" fmla="*/ 0 h 192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64000" h="1926000">
                <a:moveTo>
                  <a:pt x="0" y="0"/>
                </a:moveTo>
                <a:lnTo>
                  <a:pt x="2664000" y="0"/>
                </a:lnTo>
                <a:lnTo>
                  <a:pt x="2149650" y="1926000"/>
                </a:lnTo>
                <a:lnTo>
                  <a:pt x="0" y="1926000"/>
                </a:lnTo>
                <a:lnTo>
                  <a:pt x="0" y="0"/>
                </a:lnTo>
                <a:close/>
              </a:path>
            </a:pathLst>
          </a:custGeom>
          <a:solidFill>
            <a:schemeClr val="bg1">
              <a:lumMod val="85000"/>
            </a:schemeClr>
          </a:solidFill>
        </p:spPr>
        <p:txBody>
          <a:bodyPr lIns="144000" tIns="144000" rIns="144000" bIns="144000"/>
          <a:lstStyle>
            <a:lvl1pPr marL="0" indent="0">
              <a:buNone/>
              <a:defRPr/>
            </a:lvl1pPr>
          </a:lstStyle>
          <a:p>
            <a:endParaRPr lang="en-US" dirty="0"/>
          </a:p>
        </p:txBody>
      </p:sp>
      <p:sp>
        <p:nvSpPr>
          <p:cNvPr id="3" name="Fußzeilenplatzhalter 2"/>
          <p:cNvSpPr>
            <a:spLocks noGrp="1"/>
          </p:cNvSpPr>
          <p:nvPr>
            <p:ph type="ftr" sz="quarter" idx="26"/>
          </p:nvPr>
        </p:nvSpPr>
        <p:spPr/>
        <p:txBody>
          <a:bodyPr/>
          <a:lstStyle/>
          <a:p>
            <a:r>
              <a:rPr lang="en-US"/>
              <a:t>Platzhalter Fußzeile</a:t>
            </a:r>
            <a:endParaRPr lang="en-US" dirty="0"/>
          </a:p>
        </p:txBody>
      </p:sp>
      <p:sp>
        <p:nvSpPr>
          <p:cNvPr id="4" name="Foliennummernplatzhalter 3"/>
          <p:cNvSpPr>
            <a:spLocks noGrp="1"/>
          </p:cNvSpPr>
          <p:nvPr>
            <p:ph type="sldNum" sz="quarter" idx="27"/>
          </p:nvPr>
        </p:nvSpPr>
        <p:spPr/>
        <p:txBody>
          <a:bodyPr/>
          <a:lstStyle/>
          <a:p>
            <a:fld id="{02CEFE82-39F2-4F47-8A0C-D5AB3496FA5C}" type="slidenum">
              <a:rPr lang="en-US" smtClean="0"/>
              <a:pPr/>
              <a:t>‹Nr.›</a:t>
            </a:fld>
            <a:endParaRPr lang="en-US" dirty="0"/>
          </a:p>
        </p:txBody>
      </p:sp>
      <p:sp>
        <p:nvSpPr>
          <p:cNvPr id="9" name="Titel 8"/>
          <p:cNvSpPr>
            <a:spLocks noGrp="1"/>
          </p:cNvSpPr>
          <p:nvPr>
            <p:ph type="title"/>
          </p:nvPr>
        </p:nvSpPr>
        <p:spPr/>
        <p:txBody>
          <a:bodyPr/>
          <a:lstStyle/>
          <a:p>
            <a:r>
              <a:rPr lang="de-DE" dirty="0"/>
              <a:t>Titelmasterformat durch Klicken bearbeiten</a:t>
            </a:r>
          </a:p>
        </p:txBody>
      </p:sp>
      <p:sp>
        <p:nvSpPr>
          <p:cNvPr id="19" name="Subline"/>
          <p:cNvSpPr>
            <a:spLocks noGrp="1"/>
          </p:cNvSpPr>
          <p:nvPr>
            <p:ph type="body" sz="quarter" idx="13" hasCustomPrompt="1"/>
          </p:nvPr>
        </p:nvSpPr>
        <p:spPr>
          <a:xfrm>
            <a:off x="540000" y="972000"/>
            <a:ext cx="11098800" cy="612325"/>
          </a:xfrm>
        </p:spPr>
        <p:txBody>
          <a:bodyPr/>
          <a:lstStyle>
            <a:lvl1pPr marL="0" indent="0">
              <a:buNone/>
              <a:defRPr baseline="0">
                <a:solidFill>
                  <a:schemeClr val="accent3"/>
                </a:solidFill>
              </a:defRPr>
            </a:lvl1pPr>
          </a:lstStyle>
          <a:p>
            <a:pPr lvl="0"/>
            <a:r>
              <a:rPr lang="de-DE" noProof="0" dirty="0"/>
              <a:t>Titelmasterformat durch Klicken bearbeiten</a:t>
            </a:r>
          </a:p>
        </p:txBody>
      </p:sp>
      <p:sp>
        <p:nvSpPr>
          <p:cNvPr id="23" name="Picture 1"/>
          <p:cNvSpPr>
            <a:spLocks noGrp="1"/>
          </p:cNvSpPr>
          <p:nvPr>
            <p:ph type="pic" sz="quarter" idx="29"/>
          </p:nvPr>
        </p:nvSpPr>
        <p:spPr bwMode="gray">
          <a:xfrm>
            <a:off x="539475" y="3960000"/>
            <a:ext cx="2027241" cy="1928382"/>
          </a:xfrm>
          <a:custGeom>
            <a:avLst/>
            <a:gdLst>
              <a:gd name="connsiteX0" fmla="*/ 0 w 2664000"/>
              <a:gd name="connsiteY0" fmla="*/ 0 h 1926000"/>
              <a:gd name="connsiteX1" fmla="*/ 2664000 w 2664000"/>
              <a:gd name="connsiteY1" fmla="*/ 0 h 1926000"/>
              <a:gd name="connsiteX2" fmla="*/ 2664000 w 2664000"/>
              <a:gd name="connsiteY2" fmla="*/ 1926000 h 1926000"/>
              <a:gd name="connsiteX3" fmla="*/ 0 w 2664000"/>
              <a:gd name="connsiteY3" fmla="*/ 1926000 h 1926000"/>
              <a:gd name="connsiteX4" fmla="*/ 0 w 2664000"/>
              <a:gd name="connsiteY4" fmla="*/ 0 h 1926000"/>
              <a:gd name="connsiteX0" fmla="*/ 0 w 2664000"/>
              <a:gd name="connsiteY0" fmla="*/ 0 h 1926000"/>
              <a:gd name="connsiteX1" fmla="*/ 2664000 w 2664000"/>
              <a:gd name="connsiteY1" fmla="*/ 0 h 1926000"/>
              <a:gd name="connsiteX2" fmla="*/ 2149650 w 2664000"/>
              <a:gd name="connsiteY2" fmla="*/ 1926000 h 1926000"/>
              <a:gd name="connsiteX3" fmla="*/ 0 w 2664000"/>
              <a:gd name="connsiteY3" fmla="*/ 1926000 h 1926000"/>
              <a:gd name="connsiteX4" fmla="*/ 0 w 2664000"/>
              <a:gd name="connsiteY4" fmla="*/ 0 h 1926000"/>
              <a:gd name="connsiteX0" fmla="*/ 0 w 2664000"/>
              <a:gd name="connsiteY0" fmla="*/ 0 h 1928382"/>
              <a:gd name="connsiteX1" fmla="*/ 2664000 w 2664000"/>
              <a:gd name="connsiteY1" fmla="*/ 0 h 1928382"/>
              <a:gd name="connsiteX2" fmla="*/ 1986932 w 2664000"/>
              <a:gd name="connsiteY2" fmla="*/ 1928382 h 1928382"/>
              <a:gd name="connsiteX3" fmla="*/ 0 w 2664000"/>
              <a:gd name="connsiteY3" fmla="*/ 1926000 h 1928382"/>
              <a:gd name="connsiteX4" fmla="*/ 0 w 2664000"/>
              <a:gd name="connsiteY4" fmla="*/ 0 h 19283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64000" h="1928382">
                <a:moveTo>
                  <a:pt x="0" y="0"/>
                </a:moveTo>
                <a:lnTo>
                  <a:pt x="2664000" y="0"/>
                </a:lnTo>
                <a:lnTo>
                  <a:pt x="1986932" y="1928382"/>
                </a:lnTo>
                <a:lnTo>
                  <a:pt x="0" y="1926000"/>
                </a:lnTo>
                <a:lnTo>
                  <a:pt x="0" y="0"/>
                </a:lnTo>
                <a:close/>
              </a:path>
            </a:pathLst>
          </a:custGeom>
          <a:solidFill>
            <a:schemeClr val="bg1">
              <a:lumMod val="85000"/>
            </a:schemeClr>
          </a:solidFill>
        </p:spPr>
        <p:txBody>
          <a:bodyPr lIns="144000" tIns="144000" rIns="144000" bIns="144000"/>
          <a:lstStyle>
            <a:lvl1pPr marL="0" indent="0">
              <a:buNone/>
              <a:defRPr/>
            </a:lvl1pPr>
          </a:lstStyle>
          <a:p>
            <a:endParaRPr lang="en-US" dirty="0"/>
          </a:p>
        </p:txBody>
      </p:sp>
      <p:sp>
        <p:nvSpPr>
          <p:cNvPr id="30" name="Content 1"/>
          <p:cNvSpPr>
            <a:spLocks noGrp="1"/>
          </p:cNvSpPr>
          <p:nvPr>
            <p:ph sz="half" idx="30"/>
          </p:nvPr>
        </p:nvSpPr>
        <p:spPr bwMode="gray">
          <a:xfrm>
            <a:off x="7788171" y="3960000"/>
            <a:ext cx="3860904" cy="1926000"/>
          </a:xfrm>
          <a:prstGeom prst="rect">
            <a:avLst/>
          </a:prstGeom>
          <a:solidFill>
            <a:schemeClr val="bg1">
              <a:lumMod val="95000"/>
            </a:schemeClr>
          </a:solidFill>
        </p:spPr>
        <p:txBody>
          <a:bodyPr lIns="756000" tIns="252000" rIns="252000" bIns="252000"/>
          <a:lstStyle>
            <a:lvl1pPr marL="270000" marR="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sz="1600"/>
            </a:lvl1pPr>
            <a:lvl2pPr marL="72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400"/>
            </a:lvl2pPr>
            <a:lvl3pPr marL="108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200"/>
            </a:lvl3pPr>
            <a:lvl4pPr marL="144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100"/>
            </a:lvl4pPr>
            <a:lvl5pPr marL="180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600"/>
            </a:lvl5pPr>
            <a:lvl6pPr>
              <a:defRPr sz="1800"/>
            </a:lvl6pPr>
            <a:lvl7pPr>
              <a:defRPr sz="1800"/>
            </a:lvl7pPr>
            <a:lvl8pPr>
              <a:defRPr sz="1800"/>
            </a:lvl8pPr>
            <a:lvl9pPr>
              <a:defRPr sz="1800"/>
            </a:lvl9pPr>
          </a:lstStyle>
          <a:p>
            <a:pPr marL="270000" marR="0" lvl="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a:pPr>
            <a:r>
              <a:rPr kumimoji="0" lang="de-DE" sz="2000" b="0" i="0" u="none" strike="noStrike" kern="1200" cap="none" spc="0" normalizeH="0" baseline="0" noProof="0" dirty="0">
                <a:ln>
                  <a:noFill/>
                </a:ln>
                <a:solidFill>
                  <a:srgbClr val="343434"/>
                </a:solidFill>
                <a:effectLst/>
                <a:uLnTx/>
                <a:uFillTx/>
                <a:latin typeface="+mn-lt"/>
                <a:ea typeface="+mn-ea"/>
                <a:cs typeface="+mn-cs"/>
              </a:rPr>
              <a:t>Textmasterformat bearbeiten</a:t>
            </a:r>
          </a:p>
          <a:p>
            <a:pPr marL="720000" marR="0" lvl="1"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Zweite Ebene</a:t>
            </a:r>
          </a:p>
          <a:p>
            <a:pPr marL="1080000" marR="0" lvl="2"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Dritte Ebene</a:t>
            </a:r>
          </a:p>
        </p:txBody>
      </p:sp>
      <p:sp>
        <p:nvSpPr>
          <p:cNvPr id="31" name="Content 1"/>
          <p:cNvSpPr>
            <a:spLocks noGrp="1"/>
          </p:cNvSpPr>
          <p:nvPr>
            <p:ph sz="half" idx="31"/>
          </p:nvPr>
        </p:nvSpPr>
        <p:spPr bwMode="gray">
          <a:xfrm>
            <a:off x="8402325" y="1584000"/>
            <a:ext cx="3246749" cy="1926000"/>
          </a:xfrm>
          <a:prstGeom prst="rect">
            <a:avLst/>
          </a:prstGeom>
          <a:solidFill>
            <a:schemeClr val="bg1">
              <a:lumMod val="95000"/>
            </a:schemeClr>
          </a:solidFill>
        </p:spPr>
        <p:txBody>
          <a:bodyPr lIns="756000" tIns="252000" rIns="252000" bIns="252000"/>
          <a:lstStyle>
            <a:lvl1pPr marL="270000" marR="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sz="1600"/>
            </a:lvl1pPr>
            <a:lvl2pPr marL="72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400"/>
            </a:lvl2pPr>
            <a:lvl3pPr marL="108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200"/>
            </a:lvl3pPr>
            <a:lvl4pPr marL="144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100"/>
            </a:lvl4pPr>
            <a:lvl5pPr marL="180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600"/>
            </a:lvl5pPr>
            <a:lvl6pPr>
              <a:defRPr sz="1800"/>
            </a:lvl6pPr>
            <a:lvl7pPr>
              <a:defRPr sz="1800"/>
            </a:lvl7pPr>
            <a:lvl8pPr>
              <a:defRPr sz="1800"/>
            </a:lvl8pPr>
            <a:lvl9pPr>
              <a:defRPr sz="1800"/>
            </a:lvl9pPr>
          </a:lstStyle>
          <a:p>
            <a:pPr marL="270000" marR="0" lvl="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a:pPr>
            <a:r>
              <a:rPr kumimoji="0" lang="de-DE" sz="2000" b="0" i="0" u="none" strike="noStrike" kern="1200" cap="none" spc="0" normalizeH="0" baseline="0" noProof="0" dirty="0">
                <a:ln>
                  <a:noFill/>
                </a:ln>
                <a:solidFill>
                  <a:srgbClr val="343434"/>
                </a:solidFill>
                <a:effectLst/>
                <a:uLnTx/>
                <a:uFillTx/>
                <a:latin typeface="+mn-lt"/>
                <a:ea typeface="+mn-ea"/>
                <a:cs typeface="+mn-cs"/>
              </a:rPr>
              <a:t>Textmasterformat bearbeiten</a:t>
            </a:r>
          </a:p>
          <a:p>
            <a:pPr marL="720000" marR="0" lvl="1"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Zweite Ebene</a:t>
            </a:r>
          </a:p>
          <a:p>
            <a:pPr marL="1080000" marR="0" lvl="2"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Dritte Ebene</a:t>
            </a:r>
          </a:p>
        </p:txBody>
      </p:sp>
      <p:sp>
        <p:nvSpPr>
          <p:cNvPr id="32" name="Picture 1"/>
          <p:cNvSpPr>
            <a:spLocks noGrp="1"/>
          </p:cNvSpPr>
          <p:nvPr>
            <p:ph type="pic" sz="quarter" idx="32"/>
          </p:nvPr>
        </p:nvSpPr>
        <p:spPr bwMode="gray">
          <a:xfrm>
            <a:off x="6303074" y="1584000"/>
            <a:ext cx="2664000" cy="1926000"/>
          </a:xfrm>
          <a:custGeom>
            <a:avLst/>
            <a:gdLst>
              <a:gd name="connsiteX0" fmla="*/ 0 w 2664000"/>
              <a:gd name="connsiteY0" fmla="*/ 0 h 1926000"/>
              <a:gd name="connsiteX1" fmla="*/ 2664000 w 2664000"/>
              <a:gd name="connsiteY1" fmla="*/ 0 h 1926000"/>
              <a:gd name="connsiteX2" fmla="*/ 2664000 w 2664000"/>
              <a:gd name="connsiteY2" fmla="*/ 1926000 h 1926000"/>
              <a:gd name="connsiteX3" fmla="*/ 0 w 2664000"/>
              <a:gd name="connsiteY3" fmla="*/ 1926000 h 1926000"/>
              <a:gd name="connsiteX4" fmla="*/ 0 w 2664000"/>
              <a:gd name="connsiteY4" fmla="*/ 0 h 1926000"/>
              <a:gd name="connsiteX0" fmla="*/ 0 w 2664000"/>
              <a:gd name="connsiteY0" fmla="*/ 0 h 1926000"/>
              <a:gd name="connsiteX1" fmla="*/ 2664000 w 2664000"/>
              <a:gd name="connsiteY1" fmla="*/ 0 h 1926000"/>
              <a:gd name="connsiteX2" fmla="*/ 2149650 w 2664000"/>
              <a:gd name="connsiteY2" fmla="*/ 1926000 h 1926000"/>
              <a:gd name="connsiteX3" fmla="*/ 0 w 2664000"/>
              <a:gd name="connsiteY3" fmla="*/ 1926000 h 1926000"/>
              <a:gd name="connsiteX4" fmla="*/ 0 w 2664000"/>
              <a:gd name="connsiteY4" fmla="*/ 0 h 192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64000" h="1926000">
                <a:moveTo>
                  <a:pt x="0" y="0"/>
                </a:moveTo>
                <a:lnTo>
                  <a:pt x="2664000" y="0"/>
                </a:lnTo>
                <a:lnTo>
                  <a:pt x="2149650" y="1926000"/>
                </a:lnTo>
                <a:lnTo>
                  <a:pt x="0" y="1926000"/>
                </a:lnTo>
                <a:lnTo>
                  <a:pt x="0" y="0"/>
                </a:lnTo>
                <a:close/>
              </a:path>
            </a:pathLst>
          </a:custGeom>
          <a:solidFill>
            <a:schemeClr val="bg1">
              <a:lumMod val="85000"/>
            </a:schemeClr>
          </a:solidFill>
        </p:spPr>
        <p:txBody>
          <a:bodyPr lIns="144000" tIns="144000" rIns="144000" bIns="144000"/>
          <a:lstStyle>
            <a:lvl1pPr marL="0" indent="0">
              <a:buNone/>
              <a:defRPr/>
            </a:lvl1pPr>
          </a:lstStyle>
          <a:p>
            <a:endParaRPr lang="en-US" dirty="0"/>
          </a:p>
        </p:txBody>
      </p:sp>
      <p:sp>
        <p:nvSpPr>
          <p:cNvPr id="33" name="Picture 1"/>
          <p:cNvSpPr>
            <a:spLocks noGrp="1"/>
          </p:cNvSpPr>
          <p:nvPr>
            <p:ph type="pic" sz="quarter" idx="33"/>
          </p:nvPr>
        </p:nvSpPr>
        <p:spPr bwMode="gray">
          <a:xfrm>
            <a:off x="6303074" y="3960000"/>
            <a:ext cx="2027241" cy="1928382"/>
          </a:xfrm>
          <a:custGeom>
            <a:avLst/>
            <a:gdLst>
              <a:gd name="connsiteX0" fmla="*/ 0 w 2664000"/>
              <a:gd name="connsiteY0" fmla="*/ 0 h 1926000"/>
              <a:gd name="connsiteX1" fmla="*/ 2664000 w 2664000"/>
              <a:gd name="connsiteY1" fmla="*/ 0 h 1926000"/>
              <a:gd name="connsiteX2" fmla="*/ 2664000 w 2664000"/>
              <a:gd name="connsiteY2" fmla="*/ 1926000 h 1926000"/>
              <a:gd name="connsiteX3" fmla="*/ 0 w 2664000"/>
              <a:gd name="connsiteY3" fmla="*/ 1926000 h 1926000"/>
              <a:gd name="connsiteX4" fmla="*/ 0 w 2664000"/>
              <a:gd name="connsiteY4" fmla="*/ 0 h 1926000"/>
              <a:gd name="connsiteX0" fmla="*/ 0 w 2664000"/>
              <a:gd name="connsiteY0" fmla="*/ 0 h 1926000"/>
              <a:gd name="connsiteX1" fmla="*/ 2664000 w 2664000"/>
              <a:gd name="connsiteY1" fmla="*/ 0 h 1926000"/>
              <a:gd name="connsiteX2" fmla="*/ 2149650 w 2664000"/>
              <a:gd name="connsiteY2" fmla="*/ 1926000 h 1926000"/>
              <a:gd name="connsiteX3" fmla="*/ 0 w 2664000"/>
              <a:gd name="connsiteY3" fmla="*/ 1926000 h 1926000"/>
              <a:gd name="connsiteX4" fmla="*/ 0 w 2664000"/>
              <a:gd name="connsiteY4" fmla="*/ 0 h 1926000"/>
              <a:gd name="connsiteX0" fmla="*/ 0 w 2664000"/>
              <a:gd name="connsiteY0" fmla="*/ 0 h 1928382"/>
              <a:gd name="connsiteX1" fmla="*/ 2664000 w 2664000"/>
              <a:gd name="connsiteY1" fmla="*/ 0 h 1928382"/>
              <a:gd name="connsiteX2" fmla="*/ 1986932 w 2664000"/>
              <a:gd name="connsiteY2" fmla="*/ 1928382 h 1928382"/>
              <a:gd name="connsiteX3" fmla="*/ 0 w 2664000"/>
              <a:gd name="connsiteY3" fmla="*/ 1926000 h 1928382"/>
              <a:gd name="connsiteX4" fmla="*/ 0 w 2664000"/>
              <a:gd name="connsiteY4" fmla="*/ 0 h 19283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64000" h="1928382">
                <a:moveTo>
                  <a:pt x="0" y="0"/>
                </a:moveTo>
                <a:lnTo>
                  <a:pt x="2664000" y="0"/>
                </a:lnTo>
                <a:lnTo>
                  <a:pt x="1986932" y="1928382"/>
                </a:lnTo>
                <a:lnTo>
                  <a:pt x="0" y="1926000"/>
                </a:lnTo>
                <a:lnTo>
                  <a:pt x="0" y="0"/>
                </a:lnTo>
                <a:close/>
              </a:path>
            </a:pathLst>
          </a:custGeom>
          <a:solidFill>
            <a:schemeClr val="bg1">
              <a:lumMod val="85000"/>
            </a:schemeClr>
          </a:solidFill>
        </p:spPr>
        <p:txBody>
          <a:bodyPr lIns="144000" tIns="144000" rIns="144000" bIns="144000"/>
          <a:lstStyle>
            <a:lvl1pPr marL="0" indent="0">
              <a:buNone/>
              <a:defRPr/>
            </a:lvl1pPr>
          </a:lstStyle>
          <a:p>
            <a:endParaRPr lang="en-US" dirty="0"/>
          </a:p>
        </p:txBody>
      </p:sp>
    </p:spTree>
    <p:extLst>
      <p:ext uri="{BB962C8B-B14F-4D97-AF65-F5344CB8AC3E}">
        <p14:creationId xmlns:p14="http://schemas.microsoft.com/office/powerpoint/2010/main" val="3547298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2_TITLE &amp; CONTENT">
    <p:spTree>
      <p:nvGrpSpPr>
        <p:cNvPr id="1" name=""/>
        <p:cNvGrpSpPr/>
        <p:nvPr/>
      </p:nvGrpSpPr>
      <p:grpSpPr>
        <a:xfrm>
          <a:off x="0" y="0"/>
          <a:ext cx="0" cy="0"/>
          <a:chOff x="0" y="0"/>
          <a:chExt cx="0" cy="0"/>
        </a:xfrm>
      </p:grpSpPr>
      <p:sp>
        <p:nvSpPr>
          <p:cNvPr id="3" name="Content"/>
          <p:cNvSpPr>
            <a:spLocks noGrp="1"/>
          </p:cNvSpPr>
          <p:nvPr>
            <p:ph idx="1"/>
          </p:nvPr>
        </p:nvSpPr>
        <p:spPr>
          <a:xfrm>
            <a:off x="539475" y="1584000"/>
            <a:ext cx="11109600" cy="1926000"/>
          </a:xfrm>
        </p:spPr>
        <p:txBody>
          <a:bodyPr/>
          <a:lstStyle>
            <a:lvl1pPr marL="270000" marR="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a:lvl1pPr>
            <a:lvl2pPr marL="72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lvl2pPr>
            <a:lvl3pPr marL="108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lvl3pPr>
            <a:lvl4pPr marL="144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lvl4pPr>
            <a:lvl5pPr marL="180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lvl5pPr>
          </a:lstStyle>
          <a:p>
            <a:pPr marL="270000" marR="0" lvl="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a:pPr>
            <a:r>
              <a:rPr kumimoji="0" lang="de-DE" sz="2000" b="0" i="0" u="none" strike="noStrike" kern="1200" cap="none" spc="0" normalizeH="0" baseline="0" noProof="0" dirty="0">
                <a:ln>
                  <a:noFill/>
                </a:ln>
                <a:solidFill>
                  <a:srgbClr val="343434"/>
                </a:solidFill>
                <a:effectLst/>
                <a:uLnTx/>
                <a:uFillTx/>
                <a:latin typeface="+mn-lt"/>
                <a:ea typeface="+mn-ea"/>
                <a:cs typeface="+mn-cs"/>
              </a:rPr>
              <a:t>Textmasterformat bearbeiten</a:t>
            </a:r>
          </a:p>
          <a:p>
            <a:pPr marL="720000" marR="0" lvl="1"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Zweite Ebene</a:t>
            </a:r>
          </a:p>
          <a:p>
            <a:pPr marL="1080000" marR="0" lvl="2"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Dritte Ebene</a:t>
            </a:r>
          </a:p>
          <a:p>
            <a:pPr marL="1440000" marR="0" lvl="3"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Vierte Ebene</a:t>
            </a:r>
          </a:p>
          <a:p>
            <a:pPr marL="1800000" marR="0" lvl="4"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Fünfte Ebene</a:t>
            </a:r>
          </a:p>
        </p:txBody>
      </p:sp>
      <p:sp>
        <p:nvSpPr>
          <p:cNvPr id="10" name="Picture 1"/>
          <p:cNvSpPr>
            <a:spLocks noGrp="1"/>
          </p:cNvSpPr>
          <p:nvPr>
            <p:ph type="pic" sz="quarter" idx="15"/>
          </p:nvPr>
        </p:nvSpPr>
        <p:spPr bwMode="gray">
          <a:xfrm>
            <a:off x="-525" y="3506400"/>
            <a:ext cx="4409525" cy="2379600"/>
          </a:xfrm>
          <a:custGeom>
            <a:avLst/>
            <a:gdLst>
              <a:gd name="connsiteX0" fmla="*/ 0 w 3768175"/>
              <a:gd name="connsiteY0" fmla="*/ 0 h 2379600"/>
              <a:gd name="connsiteX1" fmla="*/ 3768175 w 3768175"/>
              <a:gd name="connsiteY1" fmla="*/ 0 h 2379600"/>
              <a:gd name="connsiteX2" fmla="*/ 3768175 w 3768175"/>
              <a:gd name="connsiteY2" fmla="*/ 2379600 h 2379600"/>
              <a:gd name="connsiteX3" fmla="*/ 0 w 3768175"/>
              <a:gd name="connsiteY3" fmla="*/ 2379600 h 2379600"/>
              <a:gd name="connsiteX4" fmla="*/ 0 w 3768175"/>
              <a:gd name="connsiteY4" fmla="*/ 0 h 2379600"/>
              <a:gd name="connsiteX0" fmla="*/ 0 w 4409525"/>
              <a:gd name="connsiteY0" fmla="*/ 0 h 2379600"/>
              <a:gd name="connsiteX1" fmla="*/ 4409525 w 4409525"/>
              <a:gd name="connsiteY1" fmla="*/ 3175 h 2379600"/>
              <a:gd name="connsiteX2" fmla="*/ 3768175 w 4409525"/>
              <a:gd name="connsiteY2" fmla="*/ 2379600 h 2379600"/>
              <a:gd name="connsiteX3" fmla="*/ 0 w 4409525"/>
              <a:gd name="connsiteY3" fmla="*/ 2379600 h 2379600"/>
              <a:gd name="connsiteX4" fmla="*/ 0 w 4409525"/>
              <a:gd name="connsiteY4" fmla="*/ 0 h 2379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9525" h="2379600">
                <a:moveTo>
                  <a:pt x="0" y="0"/>
                </a:moveTo>
                <a:lnTo>
                  <a:pt x="4409525" y="3175"/>
                </a:lnTo>
                <a:lnTo>
                  <a:pt x="3768175" y="2379600"/>
                </a:lnTo>
                <a:lnTo>
                  <a:pt x="0" y="2379600"/>
                </a:lnTo>
                <a:lnTo>
                  <a:pt x="0" y="0"/>
                </a:lnTo>
                <a:close/>
              </a:path>
            </a:pathLst>
          </a:custGeom>
          <a:solidFill>
            <a:schemeClr val="bg1">
              <a:lumMod val="85000"/>
            </a:schemeClr>
          </a:solidFill>
        </p:spPr>
        <p:txBody>
          <a:bodyPr lIns="144000" tIns="144000" rIns="144000" bIns="144000"/>
          <a:lstStyle>
            <a:lvl1pPr marL="0" indent="0">
              <a:buNone/>
              <a:defRPr/>
            </a:lvl1pPr>
          </a:lstStyle>
          <a:p>
            <a:endParaRPr lang="en-US" dirty="0"/>
          </a:p>
        </p:txBody>
      </p:sp>
      <p:sp>
        <p:nvSpPr>
          <p:cNvPr id="11" name="Picture 2"/>
          <p:cNvSpPr>
            <a:spLocks noGrp="1"/>
          </p:cNvSpPr>
          <p:nvPr>
            <p:ph type="pic" sz="quarter" idx="16"/>
          </p:nvPr>
        </p:nvSpPr>
        <p:spPr bwMode="gray">
          <a:xfrm>
            <a:off x="3803650" y="3506400"/>
            <a:ext cx="4717293" cy="2379600"/>
          </a:xfrm>
          <a:prstGeom prst="parallelogram">
            <a:avLst>
              <a:gd name="adj" fmla="val 27135"/>
            </a:avLst>
          </a:prstGeom>
          <a:solidFill>
            <a:schemeClr val="bg1">
              <a:lumMod val="85000"/>
            </a:schemeClr>
          </a:solidFill>
        </p:spPr>
        <p:txBody>
          <a:bodyPr lIns="144000" tIns="144000" rIns="144000" bIns="144000"/>
          <a:lstStyle>
            <a:lvl1pPr marL="0" indent="0" algn="ctr">
              <a:buNone/>
              <a:defRPr/>
            </a:lvl1pPr>
          </a:lstStyle>
          <a:p>
            <a:endParaRPr lang="en-US" dirty="0"/>
          </a:p>
        </p:txBody>
      </p:sp>
      <p:sp>
        <p:nvSpPr>
          <p:cNvPr id="12" name="Picture 3"/>
          <p:cNvSpPr>
            <a:spLocks noGrp="1"/>
          </p:cNvSpPr>
          <p:nvPr>
            <p:ph type="pic" sz="quarter" idx="17"/>
          </p:nvPr>
        </p:nvSpPr>
        <p:spPr bwMode="gray">
          <a:xfrm>
            <a:off x="7910965" y="3506400"/>
            <a:ext cx="4278923" cy="2379600"/>
          </a:xfrm>
          <a:custGeom>
            <a:avLst/>
            <a:gdLst>
              <a:gd name="connsiteX0" fmla="*/ 0 w 3628841"/>
              <a:gd name="connsiteY0" fmla="*/ 0 h 2379600"/>
              <a:gd name="connsiteX1" fmla="*/ 3628841 w 3628841"/>
              <a:gd name="connsiteY1" fmla="*/ 0 h 2379600"/>
              <a:gd name="connsiteX2" fmla="*/ 3628841 w 3628841"/>
              <a:gd name="connsiteY2" fmla="*/ 2379600 h 2379600"/>
              <a:gd name="connsiteX3" fmla="*/ 0 w 3628841"/>
              <a:gd name="connsiteY3" fmla="*/ 2379600 h 2379600"/>
              <a:gd name="connsiteX4" fmla="*/ 0 w 3628841"/>
              <a:gd name="connsiteY4" fmla="*/ 0 h 2379600"/>
              <a:gd name="connsiteX0" fmla="*/ 650082 w 4278923"/>
              <a:gd name="connsiteY0" fmla="*/ 0 h 2379600"/>
              <a:gd name="connsiteX1" fmla="*/ 4278923 w 4278923"/>
              <a:gd name="connsiteY1" fmla="*/ 0 h 2379600"/>
              <a:gd name="connsiteX2" fmla="*/ 4278923 w 4278923"/>
              <a:gd name="connsiteY2" fmla="*/ 2379600 h 2379600"/>
              <a:gd name="connsiteX3" fmla="*/ 0 w 4278923"/>
              <a:gd name="connsiteY3" fmla="*/ 2377218 h 2379600"/>
              <a:gd name="connsiteX4" fmla="*/ 650082 w 4278923"/>
              <a:gd name="connsiteY4" fmla="*/ 0 h 2379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78923" h="2379600">
                <a:moveTo>
                  <a:pt x="650082" y="0"/>
                </a:moveTo>
                <a:lnTo>
                  <a:pt x="4278923" y="0"/>
                </a:lnTo>
                <a:lnTo>
                  <a:pt x="4278923" y="2379600"/>
                </a:lnTo>
                <a:lnTo>
                  <a:pt x="0" y="2377218"/>
                </a:lnTo>
                <a:lnTo>
                  <a:pt x="650082" y="0"/>
                </a:lnTo>
                <a:close/>
              </a:path>
            </a:pathLst>
          </a:custGeom>
          <a:solidFill>
            <a:schemeClr val="bg1">
              <a:lumMod val="85000"/>
            </a:schemeClr>
          </a:solidFill>
        </p:spPr>
        <p:txBody>
          <a:bodyPr lIns="144000" tIns="144000" rIns="144000" bIns="144000"/>
          <a:lstStyle>
            <a:lvl1pPr marL="0" indent="0" algn="r">
              <a:buNone/>
              <a:defRPr/>
            </a:lvl1pPr>
          </a:lstStyle>
          <a:p>
            <a:endParaRPr lang="en-US" dirty="0"/>
          </a:p>
        </p:txBody>
      </p:sp>
      <p:sp>
        <p:nvSpPr>
          <p:cNvPr id="5" name="Footer"/>
          <p:cNvSpPr>
            <a:spLocks noGrp="1"/>
          </p:cNvSpPr>
          <p:nvPr>
            <p:ph type="ftr" sz="quarter" idx="11"/>
          </p:nvPr>
        </p:nvSpPr>
        <p:spPr/>
        <p:txBody>
          <a:bodyPr/>
          <a:lstStyle/>
          <a:p>
            <a:r>
              <a:rPr lang="de-DE" noProof="0" dirty="0"/>
              <a:t>Platzhalter Fußzeile</a:t>
            </a:r>
          </a:p>
        </p:txBody>
      </p:sp>
      <p:sp>
        <p:nvSpPr>
          <p:cNvPr id="6" name="Slide Number"/>
          <p:cNvSpPr>
            <a:spLocks noGrp="1"/>
          </p:cNvSpPr>
          <p:nvPr>
            <p:ph type="sldNum" sz="quarter" idx="12"/>
          </p:nvPr>
        </p:nvSpPr>
        <p:spPr/>
        <p:txBody>
          <a:bodyPr/>
          <a:lstStyle/>
          <a:p>
            <a:fld id="{02CEFE82-39F2-4F47-8A0C-D5AB3496FA5C}" type="slidenum">
              <a:rPr lang="en-US" smtClean="0"/>
              <a:t>‹Nr.›</a:t>
            </a:fld>
            <a:endParaRPr lang="en-US"/>
          </a:p>
        </p:txBody>
      </p:sp>
      <p:sp>
        <p:nvSpPr>
          <p:cNvPr id="16" name="Titel 15"/>
          <p:cNvSpPr>
            <a:spLocks noGrp="1"/>
          </p:cNvSpPr>
          <p:nvPr>
            <p:ph type="title"/>
          </p:nvPr>
        </p:nvSpPr>
        <p:spPr/>
        <p:txBody>
          <a:bodyPr/>
          <a:lstStyle/>
          <a:p>
            <a:r>
              <a:rPr lang="de-DE"/>
              <a:t>Titelmasterformat durch Klicken bearbeiten</a:t>
            </a:r>
          </a:p>
        </p:txBody>
      </p:sp>
      <p:sp>
        <p:nvSpPr>
          <p:cNvPr id="17" name="Subline"/>
          <p:cNvSpPr>
            <a:spLocks noGrp="1"/>
          </p:cNvSpPr>
          <p:nvPr>
            <p:ph type="body" sz="quarter" idx="13" hasCustomPrompt="1"/>
          </p:nvPr>
        </p:nvSpPr>
        <p:spPr>
          <a:xfrm>
            <a:off x="540000" y="972000"/>
            <a:ext cx="11098800" cy="612325"/>
          </a:xfrm>
        </p:spPr>
        <p:txBody>
          <a:bodyPr/>
          <a:lstStyle>
            <a:lvl1pPr marL="0" indent="0">
              <a:buNone/>
              <a:defRPr baseline="0">
                <a:solidFill>
                  <a:schemeClr val="accent3"/>
                </a:solidFill>
              </a:defRPr>
            </a:lvl1pPr>
          </a:lstStyle>
          <a:p>
            <a:pPr lvl="0"/>
            <a:r>
              <a:rPr lang="de-DE" noProof="0" dirty="0"/>
              <a:t>Titelmasterformat durch Klicken bearbeiten</a:t>
            </a:r>
          </a:p>
        </p:txBody>
      </p:sp>
    </p:spTree>
    <p:extLst>
      <p:ext uri="{BB962C8B-B14F-4D97-AF65-F5344CB8AC3E}">
        <p14:creationId xmlns:p14="http://schemas.microsoft.com/office/powerpoint/2010/main" val="243090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TEXT &amp; IMAGE">
    <p:spTree>
      <p:nvGrpSpPr>
        <p:cNvPr id="1" name=""/>
        <p:cNvGrpSpPr/>
        <p:nvPr/>
      </p:nvGrpSpPr>
      <p:grpSpPr>
        <a:xfrm>
          <a:off x="0" y="0"/>
          <a:ext cx="0" cy="0"/>
          <a:chOff x="0" y="0"/>
          <a:chExt cx="0" cy="0"/>
        </a:xfrm>
      </p:grpSpPr>
      <p:sp>
        <p:nvSpPr>
          <p:cNvPr id="3" name="Content"/>
          <p:cNvSpPr>
            <a:spLocks noGrp="1"/>
          </p:cNvSpPr>
          <p:nvPr>
            <p:ph sz="half" idx="1"/>
          </p:nvPr>
        </p:nvSpPr>
        <p:spPr>
          <a:xfrm>
            <a:off x="539999" y="1584000"/>
            <a:ext cx="5346000" cy="4302000"/>
          </a:xfrm>
        </p:spPr>
        <p:txBody>
          <a:bodyPr/>
          <a:lstStyle>
            <a:lvl1pPr marL="270000" marR="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sz="2200"/>
            </a:lvl1pPr>
            <a:lvl2pPr marL="72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2000"/>
            </a:lvl2pPr>
            <a:lvl3pPr marL="108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800"/>
            </a:lvl3pPr>
            <a:lvl4pPr marL="144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600"/>
            </a:lvl4pPr>
            <a:lvl5pPr marL="180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600"/>
            </a:lvl5pPr>
            <a:lvl6pPr>
              <a:defRPr sz="1800"/>
            </a:lvl6pPr>
            <a:lvl7pPr>
              <a:defRPr sz="1800"/>
            </a:lvl7pPr>
            <a:lvl8pPr>
              <a:defRPr sz="1800"/>
            </a:lvl8pPr>
            <a:lvl9pPr>
              <a:defRPr sz="1800"/>
            </a:lvl9pPr>
          </a:lstStyle>
          <a:p>
            <a:pPr marL="270000" marR="0" lvl="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a:pPr>
            <a:r>
              <a:rPr kumimoji="0" lang="de-DE" sz="2000" b="0" i="0" u="none" strike="noStrike" kern="1200" cap="none" spc="0" normalizeH="0" baseline="0" noProof="0" dirty="0">
                <a:ln>
                  <a:noFill/>
                </a:ln>
                <a:solidFill>
                  <a:srgbClr val="343434"/>
                </a:solidFill>
                <a:effectLst/>
                <a:uLnTx/>
                <a:uFillTx/>
                <a:latin typeface="+mn-lt"/>
                <a:ea typeface="+mn-ea"/>
                <a:cs typeface="+mn-cs"/>
              </a:rPr>
              <a:t>Textmasterformat bearbeiten</a:t>
            </a:r>
          </a:p>
          <a:p>
            <a:pPr marL="720000" marR="0" lvl="1"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Zweite Ebene</a:t>
            </a:r>
          </a:p>
          <a:p>
            <a:pPr marL="1080000" marR="0" lvl="2"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Dritte Ebene</a:t>
            </a:r>
          </a:p>
          <a:p>
            <a:pPr marL="1440000" marR="0" lvl="3"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Vierte Ebene</a:t>
            </a:r>
          </a:p>
          <a:p>
            <a:pPr marL="1800000" marR="0" lvl="4"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Fünfte Ebene</a:t>
            </a:r>
          </a:p>
        </p:txBody>
      </p:sp>
      <p:sp>
        <p:nvSpPr>
          <p:cNvPr id="12" name="Picture"/>
          <p:cNvSpPr>
            <a:spLocks noGrp="1"/>
          </p:cNvSpPr>
          <p:nvPr>
            <p:ph type="pic" sz="quarter" idx="14"/>
          </p:nvPr>
        </p:nvSpPr>
        <p:spPr bwMode="gray">
          <a:xfrm>
            <a:off x="6303600" y="1584000"/>
            <a:ext cx="5695744" cy="4302000"/>
          </a:xfrm>
          <a:custGeom>
            <a:avLst/>
            <a:gdLst>
              <a:gd name="connsiteX0" fmla="*/ 0 w 5695744"/>
              <a:gd name="connsiteY0" fmla="*/ 0 h 4298400"/>
              <a:gd name="connsiteX1" fmla="*/ 5695744 w 5695744"/>
              <a:gd name="connsiteY1" fmla="*/ 0 h 4298400"/>
              <a:gd name="connsiteX2" fmla="*/ 5695744 w 5695744"/>
              <a:gd name="connsiteY2" fmla="*/ 4298400 h 4298400"/>
              <a:gd name="connsiteX3" fmla="*/ 0 w 5695744"/>
              <a:gd name="connsiteY3" fmla="*/ 4298400 h 4298400"/>
              <a:gd name="connsiteX4" fmla="*/ 0 w 5695744"/>
              <a:gd name="connsiteY4" fmla="*/ 0 h 4298400"/>
              <a:gd name="connsiteX0" fmla="*/ 0 w 5695744"/>
              <a:gd name="connsiteY0" fmla="*/ 0 h 4298400"/>
              <a:gd name="connsiteX1" fmla="*/ 5695744 w 5695744"/>
              <a:gd name="connsiteY1" fmla="*/ 0 h 4298400"/>
              <a:gd name="connsiteX2" fmla="*/ 4550362 w 5695744"/>
              <a:gd name="connsiteY2" fmla="*/ 4298400 h 4298400"/>
              <a:gd name="connsiteX3" fmla="*/ 0 w 5695744"/>
              <a:gd name="connsiteY3" fmla="*/ 4298400 h 4298400"/>
              <a:gd name="connsiteX4" fmla="*/ 0 w 5695744"/>
              <a:gd name="connsiteY4" fmla="*/ 0 h 4298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95744" h="4298400">
                <a:moveTo>
                  <a:pt x="0" y="0"/>
                </a:moveTo>
                <a:lnTo>
                  <a:pt x="5695744" y="0"/>
                </a:lnTo>
                <a:lnTo>
                  <a:pt x="4550362" y="4298400"/>
                </a:lnTo>
                <a:lnTo>
                  <a:pt x="0" y="4298400"/>
                </a:lnTo>
                <a:lnTo>
                  <a:pt x="0" y="0"/>
                </a:lnTo>
                <a:close/>
              </a:path>
            </a:pathLst>
          </a:custGeom>
          <a:solidFill>
            <a:schemeClr val="bg1">
              <a:lumMod val="85000"/>
            </a:schemeClr>
          </a:solidFill>
        </p:spPr>
        <p:txBody>
          <a:bodyPr lIns="144000" tIns="144000" rIns="144000" bIns="144000"/>
          <a:lstStyle>
            <a:lvl1pPr marL="0" indent="0">
              <a:buNone/>
              <a:defRPr/>
            </a:lvl1pPr>
          </a:lstStyle>
          <a:p>
            <a:endParaRPr lang="en-US" dirty="0"/>
          </a:p>
        </p:txBody>
      </p:sp>
      <p:sp>
        <p:nvSpPr>
          <p:cNvPr id="4" name="Fußzeilenplatzhalter 3"/>
          <p:cNvSpPr>
            <a:spLocks noGrp="1"/>
          </p:cNvSpPr>
          <p:nvPr>
            <p:ph type="ftr" sz="quarter" idx="15"/>
          </p:nvPr>
        </p:nvSpPr>
        <p:spPr/>
        <p:txBody>
          <a:bodyPr/>
          <a:lstStyle/>
          <a:p>
            <a:r>
              <a:rPr lang="en-US"/>
              <a:t>Platzhalter Fußzeile</a:t>
            </a:r>
            <a:endParaRPr lang="en-US" dirty="0"/>
          </a:p>
        </p:txBody>
      </p:sp>
      <p:sp>
        <p:nvSpPr>
          <p:cNvPr id="9" name="Foliennummernplatzhalter 8"/>
          <p:cNvSpPr>
            <a:spLocks noGrp="1"/>
          </p:cNvSpPr>
          <p:nvPr>
            <p:ph type="sldNum" sz="quarter" idx="16"/>
          </p:nvPr>
        </p:nvSpPr>
        <p:spPr/>
        <p:txBody>
          <a:bodyPr/>
          <a:lstStyle/>
          <a:p>
            <a:fld id="{02CEFE82-39F2-4F47-8A0C-D5AB3496FA5C}" type="slidenum">
              <a:rPr lang="en-US" smtClean="0"/>
              <a:pPr/>
              <a:t>‹Nr.›</a:t>
            </a:fld>
            <a:endParaRPr lang="en-US" dirty="0"/>
          </a:p>
        </p:txBody>
      </p:sp>
      <p:sp>
        <p:nvSpPr>
          <p:cNvPr id="10" name="Titel 9"/>
          <p:cNvSpPr>
            <a:spLocks noGrp="1"/>
          </p:cNvSpPr>
          <p:nvPr>
            <p:ph type="title"/>
          </p:nvPr>
        </p:nvSpPr>
        <p:spPr/>
        <p:txBody>
          <a:bodyPr/>
          <a:lstStyle/>
          <a:p>
            <a:r>
              <a:rPr lang="de-DE"/>
              <a:t>Titelmasterformat durch Klicken bearbeiten</a:t>
            </a:r>
          </a:p>
        </p:txBody>
      </p:sp>
      <p:sp>
        <p:nvSpPr>
          <p:cNvPr id="13" name="Subline"/>
          <p:cNvSpPr>
            <a:spLocks noGrp="1"/>
          </p:cNvSpPr>
          <p:nvPr>
            <p:ph type="body" sz="quarter" idx="13" hasCustomPrompt="1"/>
          </p:nvPr>
        </p:nvSpPr>
        <p:spPr>
          <a:xfrm>
            <a:off x="540000" y="972000"/>
            <a:ext cx="11098800" cy="612000"/>
          </a:xfrm>
        </p:spPr>
        <p:txBody>
          <a:bodyPr/>
          <a:lstStyle>
            <a:lvl1pPr marL="0" indent="0">
              <a:buNone/>
              <a:defRPr baseline="0">
                <a:solidFill>
                  <a:schemeClr val="accent3"/>
                </a:solidFill>
              </a:defRPr>
            </a:lvl1pPr>
          </a:lstStyle>
          <a:p>
            <a:pPr lvl="0"/>
            <a:r>
              <a:rPr lang="de-DE" noProof="0" dirty="0"/>
              <a:t>Titelmasterformat durch Klicken bearbeiten</a:t>
            </a:r>
          </a:p>
        </p:txBody>
      </p:sp>
      <p:sp>
        <p:nvSpPr>
          <p:cNvPr id="28" name="Rechteck 27"/>
          <p:cNvSpPr/>
          <p:nvPr userDrawn="1"/>
        </p:nvSpPr>
        <p:spPr>
          <a:xfrm>
            <a:off x="10915650" y="1584000"/>
            <a:ext cx="1274763" cy="4302000"/>
          </a:xfrm>
          <a:custGeom>
            <a:avLst/>
            <a:gdLst/>
            <a:ahLst/>
            <a:cxnLst/>
            <a:rect l="l" t="t" r="r" b="b"/>
            <a:pathLst>
              <a:path w="1274763" h="4299714">
                <a:moveTo>
                  <a:pt x="1146175" y="0"/>
                </a:moveTo>
                <a:lnTo>
                  <a:pt x="1274763" y="0"/>
                </a:lnTo>
                <a:lnTo>
                  <a:pt x="1274763" y="4299714"/>
                </a:lnTo>
                <a:lnTo>
                  <a:pt x="0" y="4299714"/>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lnSpc>
                <a:spcPct val="90000"/>
              </a:lnSpc>
              <a:spcAft>
                <a:spcPts val="1000"/>
              </a:spcAft>
            </a:pPr>
            <a:endParaRPr lang="de-DE" dirty="0" err="1"/>
          </a:p>
        </p:txBody>
      </p:sp>
    </p:spTree>
    <p:extLst>
      <p:ext uri="{BB962C8B-B14F-4D97-AF65-F5344CB8AC3E}">
        <p14:creationId xmlns:p14="http://schemas.microsoft.com/office/powerpoint/2010/main" val="124190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7_TEXT &amp; IMAGE">
    <p:spTree>
      <p:nvGrpSpPr>
        <p:cNvPr id="1" name=""/>
        <p:cNvGrpSpPr/>
        <p:nvPr/>
      </p:nvGrpSpPr>
      <p:grpSpPr>
        <a:xfrm>
          <a:off x="0" y="0"/>
          <a:ext cx="0" cy="0"/>
          <a:chOff x="0" y="0"/>
          <a:chExt cx="0" cy="0"/>
        </a:xfrm>
      </p:grpSpPr>
      <p:sp>
        <p:nvSpPr>
          <p:cNvPr id="11" name="Picture 1"/>
          <p:cNvSpPr>
            <a:spLocks noGrp="1"/>
          </p:cNvSpPr>
          <p:nvPr>
            <p:ph type="pic" sz="quarter" idx="15"/>
          </p:nvPr>
        </p:nvSpPr>
        <p:spPr bwMode="gray">
          <a:xfrm>
            <a:off x="539750" y="1584000"/>
            <a:ext cx="3420000" cy="2368800"/>
          </a:xfrm>
          <a:solidFill>
            <a:schemeClr val="bg1">
              <a:lumMod val="85000"/>
            </a:schemeClr>
          </a:solidFill>
        </p:spPr>
        <p:txBody>
          <a:bodyPr lIns="144000" tIns="144000" rIns="144000" bIns="144000"/>
          <a:lstStyle>
            <a:lvl1pPr marL="0" indent="0">
              <a:buNone/>
              <a:defRPr/>
            </a:lvl1pPr>
          </a:lstStyle>
          <a:p>
            <a:endParaRPr lang="en-US" dirty="0"/>
          </a:p>
        </p:txBody>
      </p:sp>
      <p:sp>
        <p:nvSpPr>
          <p:cNvPr id="53" name="Content 1"/>
          <p:cNvSpPr>
            <a:spLocks noGrp="1"/>
          </p:cNvSpPr>
          <p:nvPr>
            <p:ph sz="half" idx="26" hasCustomPrompt="1"/>
          </p:nvPr>
        </p:nvSpPr>
        <p:spPr bwMode="gray">
          <a:xfrm>
            <a:off x="539500" y="3593438"/>
            <a:ext cx="3420000" cy="360000"/>
          </a:xfrm>
          <a:solidFill>
            <a:schemeClr val="accent1">
              <a:alpha val="80000"/>
            </a:schemeClr>
          </a:solidFill>
        </p:spPr>
        <p:txBody>
          <a:bodyPr lIns="252000" tIns="0" rIns="972000" bIns="0" anchor="ctr"/>
          <a:lstStyle>
            <a:lvl1pPr marL="0" indent="0">
              <a:buNone/>
              <a:defRPr sz="2200">
                <a:solidFill>
                  <a:schemeClr val="accent2"/>
                </a:solidFill>
                <a:latin typeface="+mj-lt"/>
              </a:defRPr>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de-DE" noProof="0" dirty="0"/>
              <a:t>Titelmasterformat</a:t>
            </a:r>
          </a:p>
        </p:txBody>
      </p:sp>
      <p:sp>
        <p:nvSpPr>
          <p:cNvPr id="58" name="Picture 2"/>
          <p:cNvSpPr>
            <a:spLocks noGrp="1"/>
          </p:cNvSpPr>
          <p:nvPr>
            <p:ph type="pic" sz="quarter" idx="22"/>
          </p:nvPr>
        </p:nvSpPr>
        <p:spPr bwMode="gray">
          <a:xfrm>
            <a:off x="4385050" y="1584000"/>
            <a:ext cx="3420000" cy="2368800"/>
          </a:xfrm>
          <a:solidFill>
            <a:schemeClr val="bg1">
              <a:lumMod val="85000"/>
            </a:schemeClr>
          </a:solidFill>
        </p:spPr>
        <p:txBody>
          <a:bodyPr lIns="144000" tIns="144000" rIns="144000" bIns="144000"/>
          <a:lstStyle>
            <a:lvl1pPr marL="0" indent="0">
              <a:buNone/>
              <a:defRPr/>
            </a:lvl1pPr>
          </a:lstStyle>
          <a:p>
            <a:endParaRPr lang="en-US" dirty="0"/>
          </a:p>
        </p:txBody>
      </p:sp>
      <p:sp>
        <p:nvSpPr>
          <p:cNvPr id="54" name="Content 2"/>
          <p:cNvSpPr>
            <a:spLocks noGrp="1"/>
          </p:cNvSpPr>
          <p:nvPr>
            <p:ph sz="half" idx="27" hasCustomPrompt="1"/>
          </p:nvPr>
        </p:nvSpPr>
        <p:spPr bwMode="gray">
          <a:xfrm>
            <a:off x="4384925" y="3593438"/>
            <a:ext cx="3420000" cy="360000"/>
          </a:xfrm>
          <a:solidFill>
            <a:schemeClr val="accent1">
              <a:alpha val="80000"/>
            </a:schemeClr>
          </a:solidFill>
        </p:spPr>
        <p:txBody>
          <a:bodyPr lIns="252000" tIns="0" rIns="972000" bIns="0" anchor="ctr"/>
          <a:lstStyle>
            <a:lvl1pPr marL="0" indent="0">
              <a:buNone/>
              <a:defRPr sz="2200">
                <a:solidFill>
                  <a:schemeClr val="accent2"/>
                </a:solidFill>
                <a:latin typeface="+mj-lt"/>
              </a:defRPr>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de-DE" noProof="0" dirty="0"/>
              <a:t>Titelmasterformat</a:t>
            </a:r>
          </a:p>
        </p:txBody>
      </p:sp>
      <p:sp>
        <p:nvSpPr>
          <p:cNvPr id="60" name="Picture 3"/>
          <p:cNvSpPr>
            <a:spLocks noGrp="1"/>
          </p:cNvSpPr>
          <p:nvPr>
            <p:ph type="pic" sz="quarter" idx="24"/>
          </p:nvPr>
        </p:nvSpPr>
        <p:spPr bwMode="gray">
          <a:xfrm>
            <a:off x="8229850" y="1584000"/>
            <a:ext cx="3420000" cy="2368800"/>
          </a:xfrm>
          <a:solidFill>
            <a:schemeClr val="bg1">
              <a:lumMod val="85000"/>
            </a:schemeClr>
          </a:solidFill>
        </p:spPr>
        <p:txBody>
          <a:bodyPr lIns="144000" tIns="144000" rIns="144000" bIns="144000"/>
          <a:lstStyle>
            <a:lvl1pPr marL="0" indent="0">
              <a:buNone/>
              <a:defRPr/>
            </a:lvl1pPr>
          </a:lstStyle>
          <a:p>
            <a:endParaRPr lang="en-US" dirty="0"/>
          </a:p>
        </p:txBody>
      </p:sp>
      <p:sp>
        <p:nvSpPr>
          <p:cNvPr id="55" name="Content 3"/>
          <p:cNvSpPr>
            <a:spLocks noGrp="1"/>
          </p:cNvSpPr>
          <p:nvPr>
            <p:ph sz="half" idx="28" hasCustomPrompt="1"/>
          </p:nvPr>
        </p:nvSpPr>
        <p:spPr bwMode="gray">
          <a:xfrm>
            <a:off x="8229850" y="3593438"/>
            <a:ext cx="3420000" cy="360000"/>
          </a:xfrm>
          <a:solidFill>
            <a:schemeClr val="accent1">
              <a:alpha val="80000"/>
            </a:schemeClr>
          </a:solidFill>
        </p:spPr>
        <p:txBody>
          <a:bodyPr lIns="252000" tIns="0" rIns="972000" bIns="0" anchor="ctr"/>
          <a:lstStyle>
            <a:lvl1pPr marL="0" indent="0">
              <a:buNone/>
              <a:defRPr sz="2200">
                <a:solidFill>
                  <a:schemeClr val="accent2"/>
                </a:solidFill>
                <a:latin typeface="+mj-lt"/>
              </a:defRPr>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de-DE" noProof="0" dirty="0"/>
              <a:t>Titelmasterformat</a:t>
            </a:r>
          </a:p>
        </p:txBody>
      </p:sp>
      <p:sp>
        <p:nvSpPr>
          <p:cNvPr id="3" name="Titel 2"/>
          <p:cNvSpPr>
            <a:spLocks noGrp="1"/>
          </p:cNvSpPr>
          <p:nvPr>
            <p:ph type="title"/>
          </p:nvPr>
        </p:nvSpPr>
        <p:spPr/>
        <p:txBody>
          <a:bodyPr/>
          <a:lstStyle/>
          <a:p>
            <a:r>
              <a:rPr lang="de-DE"/>
              <a:t>Titelmasterformat durch Klicken bearbeiten</a:t>
            </a:r>
          </a:p>
        </p:txBody>
      </p:sp>
      <p:sp>
        <p:nvSpPr>
          <p:cNvPr id="4" name="Fußzeilenplatzhalter 3"/>
          <p:cNvSpPr>
            <a:spLocks noGrp="1"/>
          </p:cNvSpPr>
          <p:nvPr>
            <p:ph type="ftr" sz="quarter" idx="29"/>
          </p:nvPr>
        </p:nvSpPr>
        <p:spPr/>
        <p:txBody>
          <a:bodyPr/>
          <a:lstStyle/>
          <a:p>
            <a:r>
              <a:rPr lang="en-US"/>
              <a:t>Platzhalter Fußzeile</a:t>
            </a:r>
            <a:endParaRPr lang="en-US" dirty="0"/>
          </a:p>
        </p:txBody>
      </p:sp>
      <p:sp>
        <p:nvSpPr>
          <p:cNvPr id="9" name="Foliennummernplatzhalter 8"/>
          <p:cNvSpPr>
            <a:spLocks noGrp="1"/>
          </p:cNvSpPr>
          <p:nvPr>
            <p:ph type="sldNum" sz="quarter" idx="30"/>
          </p:nvPr>
        </p:nvSpPr>
        <p:spPr/>
        <p:txBody>
          <a:bodyPr/>
          <a:lstStyle/>
          <a:p>
            <a:fld id="{02CEFE82-39F2-4F47-8A0C-D5AB3496FA5C}" type="slidenum">
              <a:rPr lang="en-US" smtClean="0"/>
              <a:pPr/>
              <a:t>‹Nr.›</a:t>
            </a:fld>
            <a:endParaRPr lang="en-US" dirty="0"/>
          </a:p>
        </p:txBody>
      </p:sp>
      <p:sp>
        <p:nvSpPr>
          <p:cNvPr id="19" name="Subline"/>
          <p:cNvSpPr>
            <a:spLocks noGrp="1"/>
          </p:cNvSpPr>
          <p:nvPr>
            <p:ph type="body" sz="quarter" idx="13" hasCustomPrompt="1"/>
          </p:nvPr>
        </p:nvSpPr>
        <p:spPr>
          <a:xfrm>
            <a:off x="540000" y="972000"/>
            <a:ext cx="11098800" cy="612000"/>
          </a:xfrm>
        </p:spPr>
        <p:txBody>
          <a:bodyPr/>
          <a:lstStyle>
            <a:lvl1pPr marL="0" indent="0">
              <a:buNone/>
              <a:defRPr baseline="0">
                <a:solidFill>
                  <a:schemeClr val="accent3"/>
                </a:solidFill>
              </a:defRPr>
            </a:lvl1pPr>
          </a:lstStyle>
          <a:p>
            <a:pPr lvl="0"/>
            <a:r>
              <a:rPr lang="de-DE" noProof="0" dirty="0"/>
              <a:t>Titelmasterformat durch Klicken bearbeiten</a:t>
            </a:r>
          </a:p>
        </p:txBody>
      </p:sp>
      <p:sp>
        <p:nvSpPr>
          <p:cNvPr id="20" name="Textplatzhalter 19"/>
          <p:cNvSpPr>
            <a:spLocks noGrp="1"/>
          </p:cNvSpPr>
          <p:nvPr>
            <p:ph type="body" sz="quarter" idx="31"/>
          </p:nvPr>
        </p:nvSpPr>
        <p:spPr>
          <a:xfrm>
            <a:off x="3103294" y="3593438"/>
            <a:ext cx="856456" cy="360638"/>
          </a:xfrm>
          <a:custGeom>
            <a:avLst/>
            <a:gdLst>
              <a:gd name="connsiteX0" fmla="*/ 0 w 761206"/>
              <a:gd name="connsiteY0" fmla="*/ 0 h 360638"/>
              <a:gd name="connsiteX1" fmla="*/ 761206 w 761206"/>
              <a:gd name="connsiteY1" fmla="*/ 0 h 360638"/>
              <a:gd name="connsiteX2" fmla="*/ 761206 w 761206"/>
              <a:gd name="connsiteY2" fmla="*/ 360638 h 360638"/>
              <a:gd name="connsiteX3" fmla="*/ 0 w 761206"/>
              <a:gd name="connsiteY3" fmla="*/ 360638 h 360638"/>
              <a:gd name="connsiteX4" fmla="*/ 0 w 761206"/>
              <a:gd name="connsiteY4" fmla="*/ 0 h 360638"/>
              <a:gd name="connsiteX0" fmla="*/ 95250 w 856456"/>
              <a:gd name="connsiteY0" fmla="*/ 0 h 360638"/>
              <a:gd name="connsiteX1" fmla="*/ 856456 w 856456"/>
              <a:gd name="connsiteY1" fmla="*/ 0 h 360638"/>
              <a:gd name="connsiteX2" fmla="*/ 856456 w 856456"/>
              <a:gd name="connsiteY2" fmla="*/ 360638 h 360638"/>
              <a:gd name="connsiteX3" fmla="*/ 0 w 856456"/>
              <a:gd name="connsiteY3" fmla="*/ 360638 h 360638"/>
              <a:gd name="connsiteX4" fmla="*/ 95250 w 856456"/>
              <a:gd name="connsiteY4" fmla="*/ 0 h 3606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456" h="360638">
                <a:moveTo>
                  <a:pt x="95250" y="0"/>
                </a:moveTo>
                <a:lnTo>
                  <a:pt x="856456" y="0"/>
                </a:lnTo>
                <a:lnTo>
                  <a:pt x="856456" y="360638"/>
                </a:lnTo>
                <a:lnTo>
                  <a:pt x="0" y="360638"/>
                </a:lnTo>
                <a:lnTo>
                  <a:pt x="95250" y="0"/>
                </a:lnTo>
                <a:close/>
              </a:path>
            </a:pathLst>
          </a:custGeom>
          <a:solidFill>
            <a:schemeClr val="accent3"/>
          </a:solidFill>
        </p:spPr>
        <p:txBody>
          <a:bodyPr vert="horz" lIns="144000" tIns="0" rIns="108000" bIns="0" rtlCol="0" anchor="ctr" anchorCtr="1">
            <a:noAutofit/>
          </a:bodyPr>
          <a:lstStyle>
            <a:lvl1pPr>
              <a:defRPr lang="de-DE" dirty="0">
                <a:solidFill>
                  <a:schemeClr val="bg1"/>
                </a:solidFill>
              </a:defRPr>
            </a:lvl1pPr>
          </a:lstStyle>
          <a:p>
            <a:pPr marL="0" lvl="0" indent="0">
              <a:buNone/>
            </a:pPr>
            <a:r>
              <a:rPr lang="de-DE" dirty="0"/>
              <a:t>Text</a:t>
            </a:r>
          </a:p>
        </p:txBody>
      </p:sp>
      <p:sp>
        <p:nvSpPr>
          <p:cNvPr id="21" name="Textplatzhalter 19"/>
          <p:cNvSpPr>
            <a:spLocks noGrp="1"/>
          </p:cNvSpPr>
          <p:nvPr>
            <p:ph type="body" sz="quarter" idx="32"/>
          </p:nvPr>
        </p:nvSpPr>
        <p:spPr>
          <a:xfrm>
            <a:off x="6948594" y="3593438"/>
            <a:ext cx="856456" cy="360638"/>
          </a:xfrm>
          <a:custGeom>
            <a:avLst/>
            <a:gdLst>
              <a:gd name="connsiteX0" fmla="*/ 0 w 761206"/>
              <a:gd name="connsiteY0" fmla="*/ 0 h 360638"/>
              <a:gd name="connsiteX1" fmla="*/ 761206 w 761206"/>
              <a:gd name="connsiteY1" fmla="*/ 0 h 360638"/>
              <a:gd name="connsiteX2" fmla="*/ 761206 w 761206"/>
              <a:gd name="connsiteY2" fmla="*/ 360638 h 360638"/>
              <a:gd name="connsiteX3" fmla="*/ 0 w 761206"/>
              <a:gd name="connsiteY3" fmla="*/ 360638 h 360638"/>
              <a:gd name="connsiteX4" fmla="*/ 0 w 761206"/>
              <a:gd name="connsiteY4" fmla="*/ 0 h 360638"/>
              <a:gd name="connsiteX0" fmla="*/ 95250 w 856456"/>
              <a:gd name="connsiteY0" fmla="*/ 0 h 360638"/>
              <a:gd name="connsiteX1" fmla="*/ 856456 w 856456"/>
              <a:gd name="connsiteY1" fmla="*/ 0 h 360638"/>
              <a:gd name="connsiteX2" fmla="*/ 856456 w 856456"/>
              <a:gd name="connsiteY2" fmla="*/ 360638 h 360638"/>
              <a:gd name="connsiteX3" fmla="*/ 0 w 856456"/>
              <a:gd name="connsiteY3" fmla="*/ 360638 h 360638"/>
              <a:gd name="connsiteX4" fmla="*/ 95250 w 856456"/>
              <a:gd name="connsiteY4" fmla="*/ 0 h 3606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456" h="360638">
                <a:moveTo>
                  <a:pt x="95250" y="0"/>
                </a:moveTo>
                <a:lnTo>
                  <a:pt x="856456" y="0"/>
                </a:lnTo>
                <a:lnTo>
                  <a:pt x="856456" y="360638"/>
                </a:lnTo>
                <a:lnTo>
                  <a:pt x="0" y="360638"/>
                </a:lnTo>
                <a:lnTo>
                  <a:pt x="95250" y="0"/>
                </a:lnTo>
                <a:close/>
              </a:path>
            </a:pathLst>
          </a:custGeom>
          <a:solidFill>
            <a:schemeClr val="accent3"/>
          </a:solidFill>
        </p:spPr>
        <p:txBody>
          <a:bodyPr vert="horz" lIns="144000" tIns="0" rIns="108000" bIns="0" rtlCol="0" anchor="ctr" anchorCtr="1">
            <a:noAutofit/>
          </a:bodyPr>
          <a:lstStyle>
            <a:lvl1pPr>
              <a:defRPr lang="de-DE" dirty="0">
                <a:solidFill>
                  <a:schemeClr val="bg1"/>
                </a:solidFill>
              </a:defRPr>
            </a:lvl1pPr>
          </a:lstStyle>
          <a:p>
            <a:pPr marL="0" lvl="0" indent="0">
              <a:buNone/>
            </a:pPr>
            <a:r>
              <a:rPr lang="de-DE" dirty="0"/>
              <a:t>Text</a:t>
            </a:r>
          </a:p>
        </p:txBody>
      </p:sp>
      <p:sp>
        <p:nvSpPr>
          <p:cNvPr id="22" name="Textplatzhalter 19"/>
          <p:cNvSpPr>
            <a:spLocks noGrp="1"/>
          </p:cNvSpPr>
          <p:nvPr>
            <p:ph type="body" sz="quarter" idx="33"/>
          </p:nvPr>
        </p:nvSpPr>
        <p:spPr>
          <a:xfrm>
            <a:off x="10793394" y="3593438"/>
            <a:ext cx="856456" cy="360638"/>
          </a:xfrm>
          <a:custGeom>
            <a:avLst/>
            <a:gdLst>
              <a:gd name="connsiteX0" fmla="*/ 0 w 761206"/>
              <a:gd name="connsiteY0" fmla="*/ 0 h 360638"/>
              <a:gd name="connsiteX1" fmla="*/ 761206 w 761206"/>
              <a:gd name="connsiteY1" fmla="*/ 0 h 360638"/>
              <a:gd name="connsiteX2" fmla="*/ 761206 w 761206"/>
              <a:gd name="connsiteY2" fmla="*/ 360638 h 360638"/>
              <a:gd name="connsiteX3" fmla="*/ 0 w 761206"/>
              <a:gd name="connsiteY3" fmla="*/ 360638 h 360638"/>
              <a:gd name="connsiteX4" fmla="*/ 0 w 761206"/>
              <a:gd name="connsiteY4" fmla="*/ 0 h 360638"/>
              <a:gd name="connsiteX0" fmla="*/ 95250 w 856456"/>
              <a:gd name="connsiteY0" fmla="*/ 0 h 360638"/>
              <a:gd name="connsiteX1" fmla="*/ 856456 w 856456"/>
              <a:gd name="connsiteY1" fmla="*/ 0 h 360638"/>
              <a:gd name="connsiteX2" fmla="*/ 856456 w 856456"/>
              <a:gd name="connsiteY2" fmla="*/ 360638 h 360638"/>
              <a:gd name="connsiteX3" fmla="*/ 0 w 856456"/>
              <a:gd name="connsiteY3" fmla="*/ 360638 h 360638"/>
              <a:gd name="connsiteX4" fmla="*/ 95250 w 856456"/>
              <a:gd name="connsiteY4" fmla="*/ 0 h 3606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456" h="360638">
                <a:moveTo>
                  <a:pt x="95250" y="0"/>
                </a:moveTo>
                <a:lnTo>
                  <a:pt x="856456" y="0"/>
                </a:lnTo>
                <a:lnTo>
                  <a:pt x="856456" y="360638"/>
                </a:lnTo>
                <a:lnTo>
                  <a:pt x="0" y="360638"/>
                </a:lnTo>
                <a:lnTo>
                  <a:pt x="95250" y="0"/>
                </a:lnTo>
                <a:close/>
              </a:path>
            </a:pathLst>
          </a:custGeom>
          <a:solidFill>
            <a:schemeClr val="accent3"/>
          </a:solidFill>
        </p:spPr>
        <p:txBody>
          <a:bodyPr vert="horz" lIns="144000" tIns="0" rIns="108000" bIns="0" rtlCol="0" anchor="ctr" anchorCtr="1">
            <a:noAutofit/>
          </a:bodyPr>
          <a:lstStyle>
            <a:lvl1pPr>
              <a:defRPr lang="de-DE" dirty="0">
                <a:solidFill>
                  <a:schemeClr val="bg1"/>
                </a:solidFill>
              </a:defRPr>
            </a:lvl1pPr>
          </a:lstStyle>
          <a:p>
            <a:pPr marL="0" lvl="0" indent="0">
              <a:buNone/>
            </a:pPr>
            <a:r>
              <a:rPr lang="de-DE" dirty="0"/>
              <a:t>Text</a:t>
            </a:r>
          </a:p>
        </p:txBody>
      </p:sp>
      <p:sp>
        <p:nvSpPr>
          <p:cNvPr id="45" name="Content 1"/>
          <p:cNvSpPr>
            <a:spLocks noGrp="1"/>
          </p:cNvSpPr>
          <p:nvPr>
            <p:ph sz="half" idx="19"/>
          </p:nvPr>
        </p:nvSpPr>
        <p:spPr bwMode="gray">
          <a:xfrm>
            <a:off x="540000" y="3952799"/>
            <a:ext cx="3420000" cy="1931633"/>
          </a:xfrm>
          <a:solidFill>
            <a:schemeClr val="bg1">
              <a:lumMod val="95000"/>
            </a:schemeClr>
          </a:solidFill>
        </p:spPr>
        <p:txBody>
          <a:bodyPr lIns="252000" tIns="252000" rIns="252000" bIns="252000"/>
          <a:lstStyle>
            <a:lvl1pPr marL="270000" marR="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sz="1600"/>
            </a:lvl1pPr>
            <a:lvl2pPr marL="72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400"/>
            </a:lvl2pPr>
            <a:lvl3pPr marL="108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200"/>
            </a:lvl3pPr>
            <a:lvl4pPr marL="144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100"/>
            </a:lvl4pPr>
            <a:lvl5pPr marL="180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100"/>
            </a:lvl5pPr>
            <a:lvl6pPr>
              <a:defRPr sz="1800"/>
            </a:lvl6pPr>
            <a:lvl7pPr>
              <a:defRPr sz="1800"/>
            </a:lvl7pPr>
            <a:lvl8pPr>
              <a:defRPr sz="1800"/>
            </a:lvl8pPr>
            <a:lvl9pPr>
              <a:defRPr sz="1800"/>
            </a:lvl9pPr>
          </a:lstStyle>
          <a:p>
            <a:pPr marL="270000" marR="0" lvl="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a:pPr>
            <a:r>
              <a:rPr kumimoji="0" lang="de-DE" sz="2000" b="0" i="0" u="none" strike="noStrike" kern="1200" cap="none" spc="0" normalizeH="0" baseline="0" noProof="0" dirty="0">
                <a:ln>
                  <a:noFill/>
                </a:ln>
                <a:solidFill>
                  <a:srgbClr val="343434"/>
                </a:solidFill>
                <a:effectLst/>
                <a:uLnTx/>
                <a:uFillTx/>
                <a:latin typeface="+mn-lt"/>
                <a:ea typeface="+mn-ea"/>
                <a:cs typeface="+mn-cs"/>
              </a:rPr>
              <a:t>Textmasterformat bearbeiten</a:t>
            </a:r>
          </a:p>
          <a:p>
            <a:pPr marL="720000" marR="0" lvl="1"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Zweite Ebene</a:t>
            </a:r>
          </a:p>
          <a:p>
            <a:pPr marL="1080000" marR="0" lvl="2"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Dritte Ebene</a:t>
            </a:r>
          </a:p>
        </p:txBody>
      </p:sp>
      <p:sp>
        <p:nvSpPr>
          <p:cNvPr id="59" name="Content 2"/>
          <p:cNvSpPr>
            <a:spLocks noGrp="1"/>
          </p:cNvSpPr>
          <p:nvPr>
            <p:ph sz="half" idx="23"/>
          </p:nvPr>
        </p:nvSpPr>
        <p:spPr bwMode="gray">
          <a:xfrm>
            <a:off x="4385050" y="3952799"/>
            <a:ext cx="3420000" cy="1935239"/>
          </a:xfrm>
          <a:solidFill>
            <a:schemeClr val="bg1">
              <a:lumMod val="95000"/>
            </a:schemeClr>
          </a:solidFill>
        </p:spPr>
        <p:txBody>
          <a:bodyPr lIns="252000" tIns="252000" rIns="252000" bIns="252000"/>
          <a:lstStyle>
            <a:lvl1pPr marL="270000" marR="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sz="1600"/>
            </a:lvl1pPr>
            <a:lvl2pPr marL="72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400"/>
            </a:lvl2pPr>
            <a:lvl3pPr marL="108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200"/>
            </a:lvl3pPr>
            <a:lvl4pPr marL="144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100"/>
            </a:lvl4pPr>
            <a:lvl5pPr marL="180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100"/>
            </a:lvl5pPr>
            <a:lvl6pPr>
              <a:defRPr sz="1800"/>
            </a:lvl6pPr>
            <a:lvl7pPr>
              <a:defRPr sz="1800"/>
            </a:lvl7pPr>
            <a:lvl8pPr>
              <a:defRPr sz="1800"/>
            </a:lvl8pPr>
            <a:lvl9pPr>
              <a:defRPr sz="1800"/>
            </a:lvl9pPr>
          </a:lstStyle>
          <a:p>
            <a:pPr marL="270000" marR="0" lvl="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a:pPr>
            <a:r>
              <a:rPr kumimoji="0" lang="de-DE" sz="2000" b="0" i="0" u="none" strike="noStrike" kern="1200" cap="none" spc="0" normalizeH="0" baseline="0" noProof="0" dirty="0">
                <a:ln>
                  <a:noFill/>
                </a:ln>
                <a:solidFill>
                  <a:srgbClr val="343434"/>
                </a:solidFill>
                <a:effectLst/>
                <a:uLnTx/>
                <a:uFillTx/>
                <a:latin typeface="+mn-lt"/>
                <a:ea typeface="+mn-ea"/>
                <a:cs typeface="+mn-cs"/>
              </a:rPr>
              <a:t>Textmasterformat bearbeiten</a:t>
            </a:r>
          </a:p>
          <a:p>
            <a:pPr marL="720000" marR="0" lvl="1"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Zweite Ebene</a:t>
            </a:r>
          </a:p>
          <a:p>
            <a:pPr marL="1080000" marR="0" lvl="2"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Dritte Ebene</a:t>
            </a:r>
          </a:p>
        </p:txBody>
      </p:sp>
      <p:sp>
        <p:nvSpPr>
          <p:cNvPr id="61" name="Content 3"/>
          <p:cNvSpPr>
            <a:spLocks noGrp="1"/>
          </p:cNvSpPr>
          <p:nvPr>
            <p:ph sz="half" idx="25"/>
          </p:nvPr>
        </p:nvSpPr>
        <p:spPr bwMode="gray">
          <a:xfrm>
            <a:off x="8229850" y="3952800"/>
            <a:ext cx="3420000" cy="1935238"/>
          </a:xfrm>
          <a:solidFill>
            <a:schemeClr val="bg1">
              <a:lumMod val="95000"/>
            </a:schemeClr>
          </a:solidFill>
        </p:spPr>
        <p:txBody>
          <a:bodyPr lIns="252000" tIns="252000" rIns="252000" bIns="252000"/>
          <a:lstStyle>
            <a:lvl1pPr marL="270000" marR="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sz="1600"/>
            </a:lvl1pPr>
            <a:lvl2pPr marL="72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400"/>
            </a:lvl2pPr>
            <a:lvl3pPr marL="108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200"/>
            </a:lvl3pPr>
            <a:lvl4pPr marL="144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100"/>
            </a:lvl4pPr>
            <a:lvl5pPr marL="180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100"/>
            </a:lvl5pPr>
            <a:lvl6pPr>
              <a:defRPr sz="1800"/>
            </a:lvl6pPr>
            <a:lvl7pPr>
              <a:defRPr sz="1800"/>
            </a:lvl7pPr>
            <a:lvl8pPr>
              <a:defRPr sz="1800"/>
            </a:lvl8pPr>
            <a:lvl9pPr>
              <a:defRPr sz="1800"/>
            </a:lvl9pPr>
          </a:lstStyle>
          <a:p>
            <a:pPr marL="270000" marR="0" lvl="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a:pPr>
            <a:r>
              <a:rPr kumimoji="0" lang="de-DE" sz="2000" b="0" i="0" u="none" strike="noStrike" kern="1200" cap="none" spc="0" normalizeH="0" baseline="0" noProof="0" dirty="0">
                <a:ln>
                  <a:noFill/>
                </a:ln>
                <a:solidFill>
                  <a:srgbClr val="343434"/>
                </a:solidFill>
                <a:effectLst/>
                <a:uLnTx/>
                <a:uFillTx/>
                <a:latin typeface="+mn-lt"/>
                <a:ea typeface="+mn-ea"/>
                <a:cs typeface="+mn-cs"/>
              </a:rPr>
              <a:t>Textmasterformat bearbeiten</a:t>
            </a:r>
          </a:p>
          <a:p>
            <a:pPr marL="720000" marR="0" lvl="1"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Zweite Ebene</a:t>
            </a:r>
          </a:p>
          <a:p>
            <a:pPr marL="1080000" marR="0" lvl="2"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Dritte Ebene</a:t>
            </a:r>
          </a:p>
        </p:txBody>
      </p:sp>
    </p:spTree>
    <p:extLst>
      <p:ext uri="{BB962C8B-B14F-4D97-AF65-F5344CB8AC3E}">
        <p14:creationId xmlns:p14="http://schemas.microsoft.com/office/powerpoint/2010/main" val="2636370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EXTBOXES">
    <p:spTree>
      <p:nvGrpSpPr>
        <p:cNvPr id="1" name=""/>
        <p:cNvGrpSpPr/>
        <p:nvPr/>
      </p:nvGrpSpPr>
      <p:grpSpPr>
        <a:xfrm>
          <a:off x="0" y="0"/>
          <a:ext cx="0" cy="0"/>
          <a:chOff x="0" y="0"/>
          <a:chExt cx="0" cy="0"/>
        </a:xfrm>
      </p:grpSpPr>
      <p:sp>
        <p:nvSpPr>
          <p:cNvPr id="6" name="Content 2"/>
          <p:cNvSpPr>
            <a:spLocks noGrp="1"/>
          </p:cNvSpPr>
          <p:nvPr>
            <p:ph sz="quarter" idx="4"/>
          </p:nvPr>
        </p:nvSpPr>
        <p:spPr bwMode="gray">
          <a:xfrm>
            <a:off x="6303075" y="1943999"/>
            <a:ext cx="5346000" cy="3942000"/>
          </a:xfrm>
          <a:solidFill>
            <a:schemeClr val="bg1">
              <a:lumMod val="95000"/>
            </a:schemeClr>
          </a:solidFill>
        </p:spPr>
        <p:txBody>
          <a:bodyPr lIns="252000" tIns="252000" rIns="252000" bIns="252000"/>
          <a:lstStyle>
            <a:lvl1pPr marL="270000" marR="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sz="1600"/>
            </a:lvl1pPr>
            <a:lvl2pPr marL="72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400"/>
            </a:lvl2pPr>
            <a:lvl3pPr marL="108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200"/>
            </a:lvl3pPr>
            <a:lvl4pPr marL="144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100"/>
            </a:lvl4pPr>
            <a:lvl5pPr marL="180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100"/>
            </a:lvl5pPr>
            <a:lvl6pPr>
              <a:defRPr sz="1600"/>
            </a:lvl6pPr>
            <a:lvl7pPr>
              <a:defRPr sz="1600"/>
            </a:lvl7pPr>
            <a:lvl8pPr>
              <a:defRPr sz="1600"/>
            </a:lvl8pPr>
            <a:lvl9pPr>
              <a:defRPr sz="1600"/>
            </a:lvl9pPr>
          </a:lstStyle>
          <a:p>
            <a:pPr marL="270000" marR="0" lvl="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a:pPr>
            <a:r>
              <a:rPr kumimoji="0" lang="de-DE" sz="2000" b="0" i="0" u="none" strike="noStrike" kern="1200" cap="none" spc="0" normalizeH="0" baseline="0" noProof="0" dirty="0">
                <a:ln>
                  <a:noFill/>
                </a:ln>
                <a:solidFill>
                  <a:srgbClr val="343434"/>
                </a:solidFill>
                <a:effectLst/>
                <a:uLnTx/>
                <a:uFillTx/>
                <a:latin typeface="+mn-lt"/>
                <a:ea typeface="+mn-ea"/>
                <a:cs typeface="+mn-cs"/>
              </a:rPr>
              <a:t>Textmasterformat bearbeiten</a:t>
            </a:r>
          </a:p>
          <a:p>
            <a:pPr marL="720000" marR="0" lvl="1"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Zweite Ebene</a:t>
            </a:r>
          </a:p>
          <a:p>
            <a:pPr marL="1080000" marR="0" lvl="2"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Dritte Ebene</a:t>
            </a:r>
          </a:p>
          <a:p>
            <a:pPr marL="1440000" marR="0" lvl="3"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Vierte Ebene</a:t>
            </a:r>
          </a:p>
          <a:p>
            <a:pPr marL="1800000" marR="0" lvl="4"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Fünfte Ebene</a:t>
            </a:r>
          </a:p>
        </p:txBody>
      </p:sp>
      <p:sp>
        <p:nvSpPr>
          <p:cNvPr id="4" name="Content 1"/>
          <p:cNvSpPr>
            <a:spLocks noGrp="1"/>
          </p:cNvSpPr>
          <p:nvPr>
            <p:ph sz="half" idx="2"/>
          </p:nvPr>
        </p:nvSpPr>
        <p:spPr bwMode="gray">
          <a:xfrm>
            <a:off x="540000" y="1944000"/>
            <a:ext cx="5346000" cy="3942000"/>
          </a:xfrm>
          <a:solidFill>
            <a:schemeClr val="bg1">
              <a:lumMod val="95000"/>
            </a:schemeClr>
          </a:solidFill>
        </p:spPr>
        <p:txBody>
          <a:bodyPr lIns="252000" tIns="252000" rIns="252000" bIns="252000"/>
          <a:lstStyle>
            <a:lvl1pPr marL="270000" marR="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sz="1600"/>
            </a:lvl1pPr>
            <a:lvl2pPr marL="72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400"/>
            </a:lvl2pPr>
            <a:lvl3pPr marL="108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200"/>
            </a:lvl3pPr>
            <a:lvl4pPr marL="144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100"/>
            </a:lvl4pPr>
            <a:lvl5pPr marL="180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100"/>
            </a:lvl5pPr>
            <a:lvl6pPr>
              <a:defRPr sz="1600"/>
            </a:lvl6pPr>
            <a:lvl7pPr>
              <a:defRPr sz="1600"/>
            </a:lvl7pPr>
            <a:lvl8pPr>
              <a:defRPr sz="1600"/>
            </a:lvl8pPr>
            <a:lvl9pPr>
              <a:defRPr sz="1600"/>
            </a:lvl9pPr>
          </a:lstStyle>
          <a:p>
            <a:pPr marL="270000" marR="0" lvl="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a:pPr>
            <a:r>
              <a:rPr kumimoji="0" lang="de-DE" sz="2000" b="0" i="0" u="none" strike="noStrike" kern="1200" cap="none" spc="0" normalizeH="0" baseline="0" noProof="0" dirty="0">
                <a:ln>
                  <a:noFill/>
                </a:ln>
                <a:solidFill>
                  <a:srgbClr val="343434"/>
                </a:solidFill>
                <a:effectLst/>
                <a:uLnTx/>
                <a:uFillTx/>
                <a:latin typeface="+mn-lt"/>
                <a:ea typeface="+mn-ea"/>
                <a:cs typeface="+mn-cs"/>
              </a:rPr>
              <a:t>Textmasterformat bearbeiten</a:t>
            </a:r>
          </a:p>
          <a:p>
            <a:pPr marL="720000" marR="0" lvl="1"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Zweite Ebene</a:t>
            </a:r>
          </a:p>
          <a:p>
            <a:pPr marL="1080000" marR="0" lvl="2"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Dritte Ebene</a:t>
            </a:r>
          </a:p>
          <a:p>
            <a:pPr marL="1440000" marR="0" lvl="3"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Vierte Ebene</a:t>
            </a:r>
          </a:p>
          <a:p>
            <a:pPr marL="1800000" marR="0" lvl="4"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Fünfte Ebene</a:t>
            </a:r>
          </a:p>
        </p:txBody>
      </p:sp>
      <p:sp>
        <p:nvSpPr>
          <p:cNvPr id="3" name="Text 1"/>
          <p:cNvSpPr>
            <a:spLocks noGrp="1"/>
          </p:cNvSpPr>
          <p:nvPr>
            <p:ph type="body" idx="1" hasCustomPrompt="1"/>
          </p:nvPr>
        </p:nvSpPr>
        <p:spPr bwMode="gray">
          <a:xfrm>
            <a:off x="540000" y="1584000"/>
            <a:ext cx="5346000" cy="360000"/>
          </a:xfrm>
          <a:solidFill>
            <a:schemeClr val="accent1"/>
          </a:solidFill>
        </p:spPr>
        <p:txBody>
          <a:bodyPr lIns="252000" rIns="972000" anchor="ctr"/>
          <a:lstStyle>
            <a:lvl1pPr marL="0" indent="0" algn="l">
              <a:buNone/>
              <a:defRPr sz="2000" b="0">
                <a:solidFill>
                  <a:schemeClr val="accent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noProof="0" dirty="0"/>
              <a:t>Titelmasterformat</a:t>
            </a:r>
          </a:p>
        </p:txBody>
      </p:sp>
      <p:sp>
        <p:nvSpPr>
          <p:cNvPr id="5" name="Text 2"/>
          <p:cNvSpPr>
            <a:spLocks noGrp="1"/>
          </p:cNvSpPr>
          <p:nvPr>
            <p:ph type="body" sz="quarter" idx="3" hasCustomPrompt="1"/>
          </p:nvPr>
        </p:nvSpPr>
        <p:spPr bwMode="gray">
          <a:xfrm>
            <a:off x="6303599" y="1584000"/>
            <a:ext cx="5345475" cy="360000"/>
          </a:xfrm>
          <a:solidFill>
            <a:schemeClr val="accent1"/>
          </a:solidFill>
        </p:spPr>
        <p:txBody>
          <a:bodyPr vert="horz" lIns="252000" tIns="0" rIns="972000" bIns="0" rtlCol="0" anchor="ctr">
            <a:noAutofit/>
          </a:bodyPr>
          <a:lstStyle>
            <a:lvl1pPr>
              <a:defRPr lang="de-DE" b="0" noProof="0" dirty="0" smtClean="0">
                <a:latin typeface="+mj-lt"/>
              </a:defRPr>
            </a:lvl1pPr>
          </a:lstStyle>
          <a:p>
            <a:pPr marL="0" lvl="0" indent="0">
              <a:buNone/>
            </a:pPr>
            <a:r>
              <a:rPr lang="de-DE" noProof="0" dirty="0"/>
              <a:t>Titelmasterformat</a:t>
            </a:r>
          </a:p>
        </p:txBody>
      </p:sp>
      <p:sp>
        <p:nvSpPr>
          <p:cNvPr id="11" name="Fußzeilenplatzhalter 10"/>
          <p:cNvSpPr>
            <a:spLocks noGrp="1"/>
          </p:cNvSpPr>
          <p:nvPr>
            <p:ph type="ftr" sz="quarter" idx="14"/>
          </p:nvPr>
        </p:nvSpPr>
        <p:spPr/>
        <p:txBody>
          <a:bodyPr/>
          <a:lstStyle/>
          <a:p>
            <a:r>
              <a:rPr lang="en-US"/>
              <a:t>Platzhalter Fußzeile</a:t>
            </a:r>
            <a:endParaRPr lang="en-US" dirty="0"/>
          </a:p>
        </p:txBody>
      </p:sp>
      <p:sp>
        <p:nvSpPr>
          <p:cNvPr id="12" name="Foliennummernplatzhalter 11"/>
          <p:cNvSpPr>
            <a:spLocks noGrp="1"/>
          </p:cNvSpPr>
          <p:nvPr>
            <p:ph type="sldNum" sz="quarter" idx="15"/>
          </p:nvPr>
        </p:nvSpPr>
        <p:spPr/>
        <p:txBody>
          <a:bodyPr/>
          <a:lstStyle/>
          <a:p>
            <a:fld id="{02CEFE82-39F2-4F47-8A0C-D5AB3496FA5C}" type="slidenum">
              <a:rPr lang="en-US" smtClean="0"/>
              <a:pPr/>
              <a:t>‹Nr.›</a:t>
            </a:fld>
            <a:endParaRPr lang="en-US" dirty="0"/>
          </a:p>
        </p:txBody>
      </p:sp>
      <p:sp>
        <p:nvSpPr>
          <p:cNvPr id="13" name="Titel 12"/>
          <p:cNvSpPr>
            <a:spLocks noGrp="1"/>
          </p:cNvSpPr>
          <p:nvPr>
            <p:ph type="title"/>
          </p:nvPr>
        </p:nvSpPr>
        <p:spPr/>
        <p:txBody>
          <a:bodyPr/>
          <a:lstStyle/>
          <a:p>
            <a:r>
              <a:rPr lang="de-DE" dirty="0"/>
              <a:t>Titelmasterformat durch Klicken bearbeiten</a:t>
            </a:r>
          </a:p>
        </p:txBody>
      </p:sp>
      <p:sp>
        <p:nvSpPr>
          <p:cNvPr id="14" name="Subline"/>
          <p:cNvSpPr>
            <a:spLocks noGrp="1"/>
          </p:cNvSpPr>
          <p:nvPr>
            <p:ph type="body" sz="quarter" idx="13" hasCustomPrompt="1"/>
          </p:nvPr>
        </p:nvSpPr>
        <p:spPr>
          <a:xfrm>
            <a:off x="540000" y="972000"/>
            <a:ext cx="11098800" cy="612325"/>
          </a:xfrm>
        </p:spPr>
        <p:txBody>
          <a:bodyPr/>
          <a:lstStyle>
            <a:lvl1pPr marL="0" indent="0">
              <a:buNone/>
              <a:defRPr baseline="0">
                <a:solidFill>
                  <a:schemeClr val="accent3"/>
                </a:solidFill>
              </a:defRPr>
            </a:lvl1pPr>
          </a:lstStyle>
          <a:p>
            <a:pPr lvl="0"/>
            <a:r>
              <a:rPr lang="de-DE" noProof="0" dirty="0"/>
              <a:t>Titelmasterformat durch Klicken bearbeiten</a:t>
            </a:r>
          </a:p>
        </p:txBody>
      </p:sp>
      <p:sp>
        <p:nvSpPr>
          <p:cNvPr id="29" name="Textplatzhalter 19"/>
          <p:cNvSpPr>
            <a:spLocks noGrp="1"/>
          </p:cNvSpPr>
          <p:nvPr>
            <p:ph type="body" sz="quarter" idx="22"/>
          </p:nvPr>
        </p:nvSpPr>
        <p:spPr>
          <a:xfrm>
            <a:off x="5029544" y="1584000"/>
            <a:ext cx="856456" cy="360638"/>
          </a:xfrm>
          <a:custGeom>
            <a:avLst/>
            <a:gdLst>
              <a:gd name="connsiteX0" fmla="*/ 0 w 761206"/>
              <a:gd name="connsiteY0" fmla="*/ 0 h 360638"/>
              <a:gd name="connsiteX1" fmla="*/ 761206 w 761206"/>
              <a:gd name="connsiteY1" fmla="*/ 0 h 360638"/>
              <a:gd name="connsiteX2" fmla="*/ 761206 w 761206"/>
              <a:gd name="connsiteY2" fmla="*/ 360638 h 360638"/>
              <a:gd name="connsiteX3" fmla="*/ 0 w 761206"/>
              <a:gd name="connsiteY3" fmla="*/ 360638 h 360638"/>
              <a:gd name="connsiteX4" fmla="*/ 0 w 761206"/>
              <a:gd name="connsiteY4" fmla="*/ 0 h 360638"/>
              <a:gd name="connsiteX0" fmla="*/ 95250 w 856456"/>
              <a:gd name="connsiteY0" fmla="*/ 0 h 360638"/>
              <a:gd name="connsiteX1" fmla="*/ 856456 w 856456"/>
              <a:gd name="connsiteY1" fmla="*/ 0 h 360638"/>
              <a:gd name="connsiteX2" fmla="*/ 856456 w 856456"/>
              <a:gd name="connsiteY2" fmla="*/ 360638 h 360638"/>
              <a:gd name="connsiteX3" fmla="*/ 0 w 856456"/>
              <a:gd name="connsiteY3" fmla="*/ 360638 h 360638"/>
              <a:gd name="connsiteX4" fmla="*/ 95250 w 856456"/>
              <a:gd name="connsiteY4" fmla="*/ 0 h 3606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456" h="360638">
                <a:moveTo>
                  <a:pt x="95250" y="0"/>
                </a:moveTo>
                <a:lnTo>
                  <a:pt x="856456" y="0"/>
                </a:lnTo>
                <a:lnTo>
                  <a:pt x="856456" y="360638"/>
                </a:lnTo>
                <a:lnTo>
                  <a:pt x="0" y="360638"/>
                </a:lnTo>
                <a:lnTo>
                  <a:pt x="95250" y="0"/>
                </a:lnTo>
                <a:close/>
              </a:path>
            </a:pathLst>
          </a:custGeom>
          <a:solidFill>
            <a:schemeClr val="accent3"/>
          </a:solidFill>
        </p:spPr>
        <p:txBody>
          <a:bodyPr vert="horz" lIns="144000" tIns="0" rIns="108000" bIns="0" rtlCol="0" anchor="ctr" anchorCtr="1">
            <a:noAutofit/>
          </a:bodyPr>
          <a:lstStyle>
            <a:lvl1pPr>
              <a:defRPr lang="de-DE" dirty="0">
                <a:solidFill>
                  <a:schemeClr val="bg1"/>
                </a:solidFill>
              </a:defRPr>
            </a:lvl1pPr>
          </a:lstStyle>
          <a:p>
            <a:pPr marL="0" lvl="0" indent="0">
              <a:buNone/>
            </a:pPr>
            <a:r>
              <a:rPr lang="de-DE" dirty="0"/>
              <a:t>Text</a:t>
            </a:r>
          </a:p>
        </p:txBody>
      </p:sp>
      <p:sp>
        <p:nvSpPr>
          <p:cNvPr id="30" name="Textplatzhalter 19"/>
          <p:cNvSpPr>
            <a:spLocks noGrp="1"/>
          </p:cNvSpPr>
          <p:nvPr>
            <p:ph type="body" sz="quarter" idx="23"/>
          </p:nvPr>
        </p:nvSpPr>
        <p:spPr>
          <a:xfrm>
            <a:off x="10792619" y="1584000"/>
            <a:ext cx="856456" cy="360638"/>
          </a:xfrm>
          <a:custGeom>
            <a:avLst/>
            <a:gdLst>
              <a:gd name="connsiteX0" fmla="*/ 0 w 761206"/>
              <a:gd name="connsiteY0" fmla="*/ 0 h 360638"/>
              <a:gd name="connsiteX1" fmla="*/ 761206 w 761206"/>
              <a:gd name="connsiteY1" fmla="*/ 0 h 360638"/>
              <a:gd name="connsiteX2" fmla="*/ 761206 w 761206"/>
              <a:gd name="connsiteY2" fmla="*/ 360638 h 360638"/>
              <a:gd name="connsiteX3" fmla="*/ 0 w 761206"/>
              <a:gd name="connsiteY3" fmla="*/ 360638 h 360638"/>
              <a:gd name="connsiteX4" fmla="*/ 0 w 761206"/>
              <a:gd name="connsiteY4" fmla="*/ 0 h 360638"/>
              <a:gd name="connsiteX0" fmla="*/ 95250 w 856456"/>
              <a:gd name="connsiteY0" fmla="*/ 0 h 360638"/>
              <a:gd name="connsiteX1" fmla="*/ 856456 w 856456"/>
              <a:gd name="connsiteY1" fmla="*/ 0 h 360638"/>
              <a:gd name="connsiteX2" fmla="*/ 856456 w 856456"/>
              <a:gd name="connsiteY2" fmla="*/ 360638 h 360638"/>
              <a:gd name="connsiteX3" fmla="*/ 0 w 856456"/>
              <a:gd name="connsiteY3" fmla="*/ 360638 h 360638"/>
              <a:gd name="connsiteX4" fmla="*/ 95250 w 856456"/>
              <a:gd name="connsiteY4" fmla="*/ 0 h 3606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456" h="360638">
                <a:moveTo>
                  <a:pt x="95250" y="0"/>
                </a:moveTo>
                <a:lnTo>
                  <a:pt x="856456" y="0"/>
                </a:lnTo>
                <a:lnTo>
                  <a:pt x="856456" y="360638"/>
                </a:lnTo>
                <a:lnTo>
                  <a:pt x="0" y="360638"/>
                </a:lnTo>
                <a:lnTo>
                  <a:pt x="95250" y="0"/>
                </a:lnTo>
                <a:close/>
              </a:path>
            </a:pathLst>
          </a:custGeom>
          <a:solidFill>
            <a:schemeClr val="accent3"/>
          </a:solidFill>
        </p:spPr>
        <p:txBody>
          <a:bodyPr vert="horz" lIns="144000" tIns="0" rIns="108000" bIns="0" rtlCol="0" anchor="ctr" anchorCtr="1">
            <a:noAutofit/>
          </a:bodyPr>
          <a:lstStyle>
            <a:lvl1pPr>
              <a:defRPr lang="de-DE" dirty="0">
                <a:solidFill>
                  <a:schemeClr val="bg1"/>
                </a:solidFill>
              </a:defRPr>
            </a:lvl1pPr>
          </a:lstStyle>
          <a:p>
            <a:pPr marL="0" lvl="0" indent="0">
              <a:buNone/>
            </a:pPr>
            <a:r>
              <a:rPr lang="de-DE" dirty="0"/>
              <a:t>Text</a:t>
            </a:r>
          </a:p>
        </p:txBody>
      </p:sp>
    </p:spTree>
    <p:extLst>
      <p:ext uri="{BB962C8B-B14F-4D97-AF65-F5344CB8AC3E}">
        <p14:creationId xmlns:p14="http://schemas.microsoft.com/office/powerpoint/2010/main" val="243453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TEXTBOXES">
    <p:spTree>
      <p:nvGrpSpPr>
        <p:cNvPr id="1" name=""/>
        <p:cNvGrpSpPr/>
        <p:nvPr/>
      </p:nvGrpSpPr>
      <p:grpSpPr>
        <a:xfrm>
          <a:off x="0" y="0"/>
          <a:ext cx="0" cy="0"/>
          <a:chOff x="0" y="0"/>
          <a:chExt cx="0" cy="0"/>
        </a:xfrm>
      </p:grpSpPr>
      <p:sp>
        <p:nvSpPr>
          <p:cNvPr id="10" name="Text 1"/>
          <p:cNvSpPr>
            <a:spLocks noGrp="1"/>
          </p:cNvSpPr>
          <p:nvPr>
            <p:ph type="body" idx="15" hasCustomPrompt="1"/>
          </p:nvPr>
        </p:nvSpPr>
        <p:spPr bwMode="gray">
          <a:xfrm>
            <a:off x="540000" y="1584000"/>
            <a:ext cx="3420000" cy="360000"/>
          </a:xfrm>
          <a:solidFill>
            <a:schemeClr val="accent1"/>
          </a:solidFill>
        </p:spPr>
        <p:txBody>
          <a:bodyPr lIns="252000" rIns="972000" anchor="ctr"/>
          <a:lstStyle>
            <a:lvl1pPr marL="0" indent="0">
              <a:buNone/>
              <a:defRPr sz="2000" b="0">
                <a:solidFill>
                  <a:schemeClr val="accent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noProof="0" dirty="0"/>
              <a:t>Titelmasterformat</a:t>
            </a:r>
          </a:p>
        </p:txBody>
      </p:sp>
      <p:sp>
        <p:nvSpPr>
          <p:cNvPr id="3" name="Content 1"/>
          <p:cNvSpPr>
            <a:spLocks noGrp="1"/>
          </p:cNvSpPr>
          <p:nvPr>
            <p:ph sz="half" idx="1"/>
          </p:nvPr>
        </p:nvSpPr>
        <p:spPr bwMode="gray">
          <a:xfrm>
            <a:off x="540000" y="1944000"/>
            <a:ext cx="3420000" cy="3942000"/>
          </a:xfrm>
          <a:solidFill>
            <a:schemeClr val="bg1">
              <a:lumMod val="95000"/>
            </a:schemeClr>
          </a:solidFill>
        </p:spPr>
        <p:txBody>
          <a:bodyPr lIns="252000" tIns="252000" rIns="252000" bIns="252000"/>
          <a:lstStyle>
            <a:lvl1pPr marL="270000" marR="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sz="1600"/>
            </a:lvl1pPr>
            <a:lvl2pPr marL="72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400"/>
            </a:lvl2pPr>
            <a:lvl3pPr marL="108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200"/>
            </a:lvl3pPr>
            <a:lvl4pPr marL="144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100"/>
            </a:lvl4pPr>
            <a:lvl5pPr marL="180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100"/>
            </a:lvl5pPr>
            <a:lvl6pPr>
              <a:defRPr sz="1800"/>
            </a:lvl6pPr>
            <a:lvl7pPr>
              <a:defRPr sz="1800"/>
            </a:lvl7pPr>
            <a:lvl8pPr>
              <a:defRPr sz="1800"/>
            </a:lvl8pPr>
            <a:lvl9pPr>
              <a:defRPr sz="1800"/>
            </a:lvl9pPr>
          </a:lstStyle>
          <a:p>
            <a:pPr marL="270000" marR="0" lvl="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a:pPr>
            <a:r>
              <a:rPr kumimoji="0" lang="de-DE" sz="2000" b="0" i="0" u="none" strike="noStrike" kern="1200" cap="none" spc="0" normalizeH="0" baseline="0" noProof="0" dirty="0">
                <a:ln>
                  <a:noFill/>
                </a:ln>
                <a:solidFill>
                  <a:srgbClr val="343434"/>
                </a:solidFill>
                <a:effectLst/>
                <a:uLnTx/>
                <a:uFillTx/>
                <a:latin typeface="+mn-lt"/>
                <a:ea typeface="+mn-ea"/>
                <a:cs typeface="+mn-cs"/>
              </a:rPr>
              <a:t>Textmasterformat bearbeiten</a:t>
            </a:r>
          </a:p>
          <a:p>
            <a:pPr marL="720000" marR="0" lvl="1"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Zweite Ebene</a:t>
            </a:r>
          </a:p>
          <a:p>
            <a:pPr marL="1080000" marR="0" lvl="2"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Dritte Ebene</a:t>
            </a:r>
          </a:p>
          <a:p>
            <a:pPr marL="1440000" marR="0" lvl="3"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Vierte Ebene</a:t>
            </a:r>
          </a:p>
          <a:p>
            <a:pPr marL="1800000" marR="0" lvl="4"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Fünfte Ebene</a:t>
            </a:r>
          </a:p>
        </p:txBody>
      </p:sp>
      <p:sp>
        <p:nvSpPr>
          <p:cNvPr id="11" name="Text 2"/>
          <p:cNvSpPr>
            <a:spLocks noGrp="1"/>
          </p:cNvSpPr>
          <p:nvPr>
            <p:ph type="body" sz="quarter" idx="3" hasCustomPrompt="1"/>
          </p:nvPr>
        </p:nvSpPr>
        <p:spPr bwMode="gray">
          <a:xfrm>
            <a:off x="4384800" y="1584000"/>
            <a:ext cx="3420000" cy="360000"/>
          </a:xfrm>
          <a:solidFill>
            <a:schemeClr val="accent1"/>
          </a:solidFill>
        </p:spPr>
        <p:txBody>
          <a:bodyPr lIns="252000" rIns="972000" anchor="ctr"/>
          <a:lstStyle>
            <a:lvl1pPr marL="0" indent="0">
              <a:buNone/>
              <a:defRPr sz="2000" b="0">
                <a:solidFill>
                  <a:schemeClr val="accent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noProof="0" dirty="0"/>
              <a:t>Titelmasterformat</a:t>
            </a:r>
          </a:p>
        </p:txBody>
      </p:sp>
      <p:sp>
        <p:nvSpPr>
          <p:cNvPr id="37" name="Content 2"/>
          <p:cNvSpPr>
            <a:spLocks noGrp="1"/>
          </p:cNvSpPr>
          <p:nvPr>
            <p:ph sz="half" idx="14"/>
          </p:nvPr>
        </p:nvSpPr>
        <p:spPr bwMode="gray">
          <a:xfrm>
            <a:off x="4384800" y="1944000"/>
            <a:ext cx="3420000" cy="3942000"/>
          </a:xfrm>
          <a:solidFill>
            <a:schemeClr val="bg1">
              <a:lumMod val="95000"/>
            </a:schemeClr>
          </a:solidFill>
        </p:spPr>
        <p:txBody>
          <a:bodyPr lIns="252000" tIns="252000" rIns="252000" bIns="252000"/>
          <a:lstStyle>
            <a:lvl1pPr marL="270000" marR="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sz="1600"/>
            </a:lvl1pPr>
            <a:lvl2pPr marL="72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400"/>
            </a:lvl2pPr>
            <a:lvl3pPr marL="108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200"/>
            </a:lvl3pPr>
            <a:lvl4pPr marL="144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100"/>
            </a:lvl4pPr>
            <a:lvl5pPr marL="180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100"/>
            </a:lvl5pPr>
            <a:lvl6pPr>
              <a:defRPr sz="1800"/>
            </a:lvl6pPr>
            <a:lvl7pPr>
              <a:defRPr sz="1800"/>
            </a:lvl7pPr>
            <a:lvl8pPr>
              <a:defRPr sz="1800"/>
            </a:lvl8pPr>
            <a:lvl9pPr>
              <a:defRPr sz="1800"/>
            </a:lvl9pPr>
          </a:lstStyle>
          <a:p>
            <a:pPr marL="270000" marR="0" lvl="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a:pPr>
            <a:r>
              <a:rPr kumimoji="0" lang="de-DE" sz="2000" b="0" i="0" u="none" strike="noStrike" kern="1200" cap="none" spc="0" normalizeH="0" baseline="0" noProof="0" dirty="0">
                <a:ln>
                  <a:noFill/>
                </a:ln>
                <a:solidFill>
                  <a:srgbClr val="343434"/>
                </a:solidFill>
                <a:effectLst/>
                <a:uLnTx/>
                <a:uFillTx/>
                <a:latin typeface="+mn-lt"/>
                <a:ea typeface="+mn-ea"/>
                <a:cs typeface="+mn-cs"/>
              </a:rPr>
              <a:t>Textmasterformat bearbeiten</a:t>
            </a:r>
          </a:p>
          <a:p>
            <a:pPr marL="720000" marR="0" lvl="1"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Zweite Ebene</a:t>
            </a:r>
          </a:p>
          <a:p>
            <a:pPr marL="1080000" marR="0" lvl="2"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Dritte Ebene</a:t>
            </a:r>
          </a:p>
          <a:p>
            <a:pPr marL="1440000" marR="0" lvl="3"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Vierte Ebene</a:t>
            </a:r>
          </a:p>
          <a:p>
            <a:pPr marL="1800000" marR="0" lvl="4"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Fünfte Ebene</a:t>
            </a:r>
          </a:p>
        </p:txBody>
      </p:sp>
      <p:sp>
        <p:nvSpPr>
          <p:cNvPr id="12" name="Text 3"/>
          <p:cNvSpPr>
            <a:spLocks noGrp="1"/>
          </p:cNvSpPr>
          <p:nvPr>
            <p:ph type="body" sz="quarter" idx="16" hasCustomPrompt="1"/>
          </p:nvPr>
        </p:nvSpPr>
        <p:spPr bwMode="gray">
          <a:xfrm>
            <a:off x="8229599" y="1584000"/>
            <a:ext cx="3419475" cy="360000"/>
          </a:xfrm>
          <a:solidFill>
            <a:schemeClr val="accent1"/>
          </a:solidFill>
        </p:spPr>
        <p:txBody>
          <a:bodyPr lIns="252000" rIns="972000" anchor="ctr"/>
          <a:lstStyle>
            <a:lvl1pPr marL="0" indent="0">
              <a:buNone/>
              <a:defRPr sz="2000" b="0">
                <a:solidFill>
                  <a:schemeClr val="accent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noProof="0" dirty="0"/>
              <a:t>Titelmasterformat</a:t>
            </a:r>
          </a:p>
        </p:txBody>
      </p:sp>
      <p:sp>
        <p:nvSpPr>
          <p:cNvPr id="4" name="Content 3"/>
          <p:cNvSpPr>
            <a:spLocks noGrp="1"/>
          </p:cNvSpPr>
          <p:nvPr>
            <p:ph sz="half" idx="2"/>
          </p:nvPr>
        </p:nvSpPr>
        <p:spPr bwMode="gray">
          <a:xfrm>
            <a:off x="8229600" y="1944000"/>
            <a:ext cx="3420000" cy="3942000"/>
          </a:xfrm>
          <a:solidFill>
            <a:schemeClr val="bg1">
              <a:lumMod val="95000"/>
            </a:schemeClr>
          </a:solidFill>
        </p:spPr>
        <p:txBody>
          <a:bodyPr lIns="252000" tIns="252000" rIns="252000" bIns="252000"/>
          <a:lstStyle>
            <a:lvl1pPr marL="270000" marR="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sz="1600"/>
            </a:lvl1pPr>
            <a:lvl2pPr marL="72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400"/>
            </a:lvl2pPr>
            <a:lvl3pPr marL="108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200"/>
            </a:lvl3pPr>
            <a:lvl4pPr marL="144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100"/>
            </a:lvl4pPr>
            <a:lvl5pPr marL="180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100"/>
            </a:lvl5pPr>
            <a:lvl6pPr>
              <a:defRPr sz="1800"/>
            </a:lvl6pPr>
            <a:lvl7pPr>
              <a:defRPr sz="1800"/>
            </a:lvl7pPr>
            <a:lvl8pPr>
              <a:defRPr sz="1800"/>
            </a:lvl8pPr>
            <a:lvl9pPr>
              <a:defRPr sz="1800"/>
            </a:lvl9pPr>
          </a:lstStyle>
          <a:p>
            <a:pPr marL="270000" marR="0" lvl="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a:pPr>
            <a:r>
              <a:rPr kumimoji="0" lang="de-DE" sz="2000" b="0" i="0" u="none" strike="noStrike" kern="1200" cap="none" spc="0" normalizeH="0" baseline="0" noProof="0" dirty="0">
                <a:ln>
                  <a:noFill/>
                </a:ln>
                <a:solidFill>
                  <a:srgbClr val="343434"/>
                </a:solidFill>
                <a:effectLst/>
                <a:uLnTx/>
                <a:uFillTx/>
                <a:latin typeface="+mn-lt"/>
                <a:ea typeface="+mn-ea"/>
                <a:cs typeface="+mn-cs"/>
              </a:rPr>
              <a:t>Textmasterformat bearbeiten</a:t>
            </a:r>
          </a:p>
          <a:p>
            <a:pPr marL="720000" marR="0" lvl="1"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Zweite Ebene</a:t>
            </a:r>
          </a:p>
          <a:p>
            <a:pPr marL="1080000" marR="0" lvl="2"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Dritte Ebene</a:t>
            </a:r>
          </a:p>
          <a:p>
            <a:pPr marL="1440000" marR="0" lvl="3"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Vierte Ebene</a:t>
            </a:r>
          </a:p>
          <a:p>
            <a:pPr marL="1800000" marR="0" lvl="4"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Fünfte Ebene</a:t>
            </a:r>
          </a:p>
        </p:txBody>
      </p:sp>
      <p:sp>
        <p:nvSpPr>
          <p:cNvPr id="9" name="Fußzeilenplatzhalter 8"/>
          <p:cNvSpPr>
            <a:spLocks noGrp="1"/>
          </p:cNvSpPr>
          <p:nvPr>
            <p:ph type="ftr" sz="quarter" idx="17"/>
          </p:nvPr>
        </p:nvSpPr>
        <p:spPr/>
        <p:txBody>
          <a:bodyPr/>
          <a:lstStyle/>
          <a:p>
            <a:r>
              <a:rPr lang="en-US"/>
              <a:t>Platzhalter Fußzeile</a:t>
            </a:r>
            <a:endParaRPr lang="en-US" dirty="0"/>
          </a:p>
        </p:txBody>
      </p:sp>
      <p:sp>
        <p:nvSpPr>
          <p:cNvPr id="13" name="Foliennummernplatzhalter 12"/>
          <p:cNvSpPr>
            <a:spLocks noGrp="1"/>
          </p:cNvSpPr>
          <p:nvPr>
            <p:ph type="sldNum" sz="quarter" idx="18"/>
          </p:nvPr>
        </p:nvSpPr>
        <p:spPr/>
        <p:txBody>
          <a:bodyPr/>
          <a:lstStyle/>
          <a:p>
            <a:fld id="{02CEFE82-39F2-4F47-8A0C-D5AB3496FA5C}" type="slidenum">
              <a:rPr lang="en-US" smtClean="0"/>
              <a:pPr/>
              <a:t>‹Nr.›</a:t>
            </a:fld>
            <a:endParaRPr lang="en-US" dirty="0"/>
          </a:p>
        </p:txBody>
      </p:sp>
      <p:sp>
        <p:nvSpPr>
          <p:cNvPr id="16" name="Subline"/>
          <p:cNvSpPr>
            <a:spLocks noGrp="1"/>
          </p:cNvSpPr>
          <p:nvPr>
            <p:ph type="body" sz="quarter" idx="13" hasCustomPrompt="1"/>
          </p:nvPr>
        </p:nvSpPr>
        <p:spPr>
          <a:xfrm>
            <a:off x="540000" y="972000"/>
            <a:ext cx="11098800" cy="612325"/>
          </a:xfrm>
        </p:spPr>
        <p:txBody>
          <a:bodyPr/>
          <a:lstStyle>
            <a:lvl1pPr marL="0" indent="0">
              <a:buNone/>
              <a:defRPr baseline="0">
                <a:solidFill>
                  <a:schemeClr val="accent3"/>
                </a:solidFill>
              </a:defRPr>
            </a:lvl1pPr>
          </a:lstStyle>
          <a:p>
            <a:pPr lvl="0"/>
            <a:r>
              <a:rPr lang="de-DE" noProof="0" dirty="0"/>
              <a:t>Titelmasterformat durch Klicken bearbeiten</a:t>
            </a:r>
          </a:p>
        </p:txBody>
      </p:sp>
      <p:sp>
        <p:nvSpPr>
          <p:cNvPr id="20" name="Textplatzhalter 19"/>
          <p:cNvSpPr>
            <a:spLocks noGrp="1"/>
          </p:cNvSpPr>
          <p:nvPr>
            <p:ph type="body" sz="quarter" idx="22"/>
          </p:nvPr>
        </p:nvSpPr>
        <p:spPr>
          <a:xfrm>
            <a:off x="3103544" y="1584000"/>
            <a:ext cx="856456" cy="360638"/>
          </a:xfrm>
          <a:custGeom>
            <a:avLst/>
            <a:gdLst>
              <a:gd name="connsiteX0" fmla="*/ 0 w 761206"/>
              <a:gd name="connsiteY0" fmla="*/ 0 h 360638"/>
              <a:gd name="connsiteX1" fmla="*/ 761206 w 761206"/>
              <a:gd name="connsiteY1" fmla="*/ 0 h 360638"/>
              <a:gd name="connsiteX2" fmla="*/ 761206 w 761206"/>
              <a:gd name="connsiteY2" fmla="*/ 360638 h 360638"/>
              <a:gd name="connsiteX3" fmla="*/ 0 w 761206"/>
              <a:gd name="connsiteY3" fmla="*/ 360638 h 360638"/>
              <a:gd name="connsiteX4" fmla="*/ 0 w 761206"/>
              <a:gd name="connsiteY4" fmla="*/ 0 h 360638"/>
              <a:gd name="connsiteX0" fmla="*/ 95250 w 856456"/>
              <a:gd name="connsiteY0" fmla="*/ 0 h 360638"/>
              <a:gd name="connsiteX1" fmla="*/ 856456 w 856456"/>
              <a:gd name="connsiteY1" fmla="*/ 0 h 360638"/>
              <a:gd name="connsiteX2" fmla="*/ 856456 w 856456"/>
              <a:gd name="connsiteY2" fmla="*/ 360638 h 360638"/>
              <a:gd name="connsiteX3" fmla="*/ 0 w 856456"/>
              <a:gd name="connsiteY3" fmla="*/ 360638 h 360638"/>
              <a:gd name="connsiteX4" fmla="*/ 95250 w 856456"/>
              <a:gd name="connsiteY4" fmla="*/ 0 h 3606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456" h="360638">
                <a:moveTo>
                  <a:pt x="95250" y="0"/>
                </a:moveTo>
                <a:lnTo>
                  <a:pt x="856456" y="0"/>
                </a:lnTo>
                <a:lnTo>
                  <a:pt x="856456" y="360638"/>
                </a:lnTo>
                <a:lnTo>
                  <a:pt x="0" y="360638"/>
                </a:lnTo>
                <a:lnTo>
                  <a:pt x="95250" y="0"/>
                </a:lnTo>
                <a:close/>
              </a:path>
            </a:pathLst>
          </a:custGeom>
          <a:solidFill>
            <a:schemeClr val="accent3"/>
          </a:solidFill>
        </p:spPr>
        <p:txBody>
          <a:bodyPr vert="horz" lIns="144000" tIns="0" rIns="108000" bIns="0" rtlCol="0" anchor="ctr" anchorCtr="1">
            <a:noAutofit/>
          </a:bodyPr>
          <a:lstStyle>
            <a:lvl1pPr>
              <a:defRPr lang="de-DE" dirty="0">
                <a:solidFill>
                  <a:schemeClr val="bg1"/>
                </a:solidFill>
              </a:defRPr>
            </a:lvl1pPr>
          </a:lstStyle>
          <a:p>
            <a:pPr marL="0" lvl="0" indent="0">
              <a:buNone/>
            </a:pPr>
            <a:r>
              <a:rPr lang="de-DE" dirty="0"/>
              <a:t>Text</a:t>
            </a:r>
          </a:p>
        </p:txBody>
      </p:sp>
      <p:sp>
        <p:nvSpPr>
          <p:cNvPr id="22" name="Textplatzhalter 19"/>
          <p:cNvSpPr>
            <a:spLocks noGrp="1"/>
          </p:cNvSpPr>
          <p:nvPr>
            <p:ph type="body" sz="quarter" idx="23"/>
          </p:nvPr>
        </p:nvSpPr>
        <p:spPr>
          <a:xfrm>
            <a:off x="6948344" y="1584000"/>
            <a:ext cx="856456" cy="360638"/>
          </a:xfrm>
          <a:custGeom>
            <a:avLst/>
            <a:gdLst>
              <a:gd name="connsiteX0" fmla="*/ 0 w 761206"/>
              <a:gd name="connsiteY0" fmla="*/ 0 h 360638"/>
              <a:gd name="connsiteX1" fmla="*/ 761206 w 761206"/>
              <a:gd name="connsiteY1" fmla="*/ 0 h 360638"/>
              <a:gd name="connsiteX2" fmla="*/ 761206 w 761206"/>
              <a:gd name="connsiteY2" fmla="*/ 360638 h 360638"/>
              <a:gd name="connsiteX3" fmla="*/ 0 w 761206"/>
              <a:gd name="connsiteY3" fmla="*/ 360638 h 360638"/>
              <a:gd name="connsiteX4" fmla="*/ 0 w 761206"/>
              <a:gd name="connsiteY4" fmla="*/ 0 h 360638"/>
              <a:gd name="connsiteX0" fmla="*/ 95250 w 856456"/>
              <a:gd name="connsiteY0" fmla="*/ 0 h 360638"/>
              <a:gd name="connsiteX1" fmla="*/ 856456 w 856456"/>
              <a:gd name="connsiteY1" fmla="*/ 0 h 360638"/>
              <a:gd name="connsiteX2" fmla="*/ 856456 w 856456"/>
              <a:gd name="connsiteY2" fmla="*/ 360638 h 360638"/>
              <a:gd name="connsiteX3" fmla="*/ 0 w 856456"/>
              <a:gd name="connsiteY3" fmla="*/ 360638 h 360638"/>
              <a:gd name="connsiteX4" fmla="*/ 95250 w 856456"/>
              <a:gd name="connsiteY4" fmla="*/ 0 h 3606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456" h="360638">
                <a:moveTo>
                  <a:pt x="95250" y="0"/>
                </a:moveTo>
                <a:lnTo>
                  <a:pt x="856456" y="0"/>
                </a:lnTo>
                <a:lnTo>
                  <a:pt x="856456" y="360638"/>
                </a:lnTo>
                <a:lnTo>
                  <a:pt x="0" y="360638"/>
                </a:lnTo>
                <a:lnTo>
                  <a:pt x="95250" y="0"/>
                </a:lnTo>
                <a:close/>
              </a:path>
            </a:pathLst>
          </a:custGeom>
          <a:solidFill>
            <a:schemeClr val="accent3"/>
          </a:solidFill>
        </p:spPr>
        <p:txBody>
          <a:bodyPr vert="horz" lIns="144000" tIns="0" rIns="108000" bIns="0" rtlCol="0" anchor="ctr" anchorCtr="1">
            <a:noAutofit/>
          </a:bodyPr>
          <a:lstStyle>
            <a:lvl1pPr>
              <a:defRPr lang="de-DE" dirty="0">
                <a:solidFill>
                  <a:schemeClr val="bg1"/>
                </a:solidFill>
              </a:defRPr>
            </a:lvl1pPr>
          </a:lstStyle>
          <a:p>
            <a:pPr marL="0" lvl="0" indent="0">
              <a:buNone/>
            </a:pPr>
            <a:r>
              <a:rPr lang="de-DE" dirty="0"/>
              <a:t>Text</a:t>
            </a:r>
          </a:p>
        </p:txBody>
      </p:sp>
      <p:sp>
        <p:nvSpPr>
          <p:cNvPr id="23" name="Textplatzhalter 19"/>
          <p:cNvSpPr>
            <a:spLocks noGrp="1"/>
          </p:cNvSpPr>
          <p:nvPr>
            <p:ph type="body" sz="quarter" idx="24"/>
          </p:nvPr>
        </p:nvSpPr>
        <p:spPr>
          <a:xfrm>
            <a:off x="10792618" y="1584000"/>
            <a:ext cx="856456" cy="360638"/>
          </a:xfrm>
          <a:custGeom>
            <a:avLst/>
            <a:gdLst>
              <a:gd name="connsiteX0" fmla="*/ 0 w 761206"/>
              <a:gd name="connsiteY0" fmla="*/ 0 h 360638"/>
              <a:gd name="connsiteX1" fmla="*/ 761206 w 761206"/>
              <a:gd name="connsiteY1" fmla="*/ 0 h 360638"/>
              <a:gd name="connsiteX2" fmla="*/ 761206 w 761206"/>
              <a:gd name="connsiteY2" fmla="*/ 360638 h 360638"/>
              <a:gd name="connsiteX3" fmla="*/ 0 w 761206"/>
              <a:gd name="connsiteY3" fmla="*/ 360638 h 360638"/>
              <a:gd name="connsiteX4" fmla="*/ 0 w 761206"/>
              <a:gd name="connsiteY4" fmla="*/ 0 h 360638"/>
              <a:gd name="connsiteX0" fmla="*/ 95250 w 856456"/>
              <a:gd name="connsiteY0" fmla="*/ 0 h 360638"/>
              <a:gd name="connsiteX1" fmla="*/ 856456 w 856456"/>
              <a:gd name="connsiteY1" fmla="*/ 0 h 360638"/>
              <a:gd name="connsiteX2" fmla="*/ 856456 w 856456"/>
              <a:gd name="connsiteY2" fmla="*/ 360638 h 360638"/>
              <a:gd name="connsiteX3" fmla="*/ 0 w 856456"/>
              <a:gd name="connsiteY3" fmla="*/ 360638 h 360638"/>
              <a:gd name="connsiteX4" fmla="*/ 95250 w 856456"/>
              <a:gd name="connsiteY4" fmla="*/ 0 h 3606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456" h="360638">
                <a:moveTo>
                  <a:pt x="95250" y="0"/>
                </a:moveTo>
                <a:lnTo>
                  <a:pt x="856456" y="0"/>
                </a:lnTo>
                <a:lnTo>
                  <a:pt x="856456" y="360638"/>
                </a:lnTo>
                <a:lnTo>
                  <a:pt x="0" y="360638"/>
                </a:lnTo>
                <a:lnTo>
                  <a:pt x="95250" y="0"/>
                </a:lnTo>
                <a:close/>
              </a:path>
            </a:pathLst>
          </a:custGeom>
          <a:solidFill>
            <a:schemeClr val="accent3"/>
          </a:solidFill>
        </p:spPr>
        <p:txBody>
          <a:bodyPr vert="horz" lIns="144000" tIns="0" rIns="108000" bIns="0" rtlCol="0" anchor="ctr" anchorCtr="1">
            <a:noAutofit/>
          </a:bodyPr>
          <a:lstStyle>
            <a:lvl1pPr>
              <a:defRPr lang="de-DE" dirty="0">
                <a:solidFill>
                  <a:schemeClr val="bg1"/>
                </a:solidFill>
              </a:defRPr>
            </a:lvl1pPr>
          </a:lstStyle>
          <a:p>
            <a:pPr marL="0" lvl="0" indent="0">
              <a:buNone/>
            </a:pPr>
            <a:r>
              <a:rPr lang="de-DE" dirty="0"/>
              <a:t>Text</a:t>
            </a:r>
          </a:p>
        </p:txBody>
      </p:sp>
      <p:sp>
        <p:nvSpPr>
          <p:cNvPr id="2" name="Titel 1"/>
          <p:cNvSpPr>
            <a:spLocks noGrp="1"/>
          </p:cNvSpPr>
          <p:nvPr>
            <p:ph type="title"/>
          </p:nvPr>
        </p:nvSpPr>
        <p:spPr/>
        <p:txBody>
          <a:bodyPr/>
          <a:lstStyle/>
          <a:p>
            <a:r>
              <a:rPr lang="de-DE" dirty="0"/>
              <a:t>Titelmasterformat durch Klicken bearbeiten</a:t>
            </a:r>
          </a:p>
        </p:txBody>
      </p:sp>
    </p:spTree>
    <p:extLst>
      <p:ext uri="{BB962C8B-B14F-4D97-AF65-F5344CB8AC3E}">
        <p14:creationId xmlns:p14="http://schemas.microsoft.com/office/powerpoint/2010/main" val="3275277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EXTBOXES">
    <p:spTree>
      <p:nvGrpSpPr>
        <p:cNvPr id="1" name=""/>
        <p:cNvGrpSpPr/>
        <p:nvPr/>
      </p:nvGrpSpPr>
      <p:grpSpPr>
        <a:xfrm>
          <a:off x="0" y="0"/>
          <a:ext cx="0" cy="0"/>
          <a:chOff x="0" y="0"/>
          <a:chExt cx="0" cy="0"/>
        </a:xfrm>
      </p:grpSpPr>
      <p:sp>
        <p:nvSpPr>
          <p:cNvPr id="3" name="Text 1"/>
          <p:cNvSpPr>
            <a:spLocks noGrp="1"/>
          </p:cNvSpPr>
          <p:nvPr>
            <p:ph type="body" idx="1" hasCustomPrompt="1"/>
          </p:nvPr>
        </p:nvSpPr>
        <p:spPr bwMode="gray">
          <a:xfrm>
            <a:off x="539475" y="1584000"/>
            <a:ext cx="5346000" cy="360000"/>
          </a:xfrm>
          <a:solidFill>
            <a:schemeClr val="accent1"/>
          </a:solidFill>
        </p:spPr>
        <p:txBody>
          <a:bodyPr vert="horz" lIns="252000" tIns="0" rIns="972000" bIns="0" rtlCol="0" anchor="ctr">
            <a:noAutofit/>
          </a:bodyPr>
          <a:lstStyle>
            <a:lvl1pPr>
              <a:defRPr lang="de-DE" b="0" noProof="0" dirty="0" smtClean="0">
                <a:latin typeface="+mj-lt"/>
              </a:defRPr>
            </a:lvl1pPr>
          </a:lstStyle>
          <a:p>
            <a:pPr marL="0" lvl="0" indent="0">
              <a:buNone/>
            </a:pPr>
            <a:r>
              <a:rPr lang="de-DE" noProof="0" dirty="0"/>
              <a:t>Titelmasterformat</a:t>
            </a:r>
          </a:p>
        </p:txBody>
      </p:sp>
      <p:sp>
        <p:nvSpPr>
          <p:cNvPr id="4" name="Content 1"/>
          <p:cNvSpPr>
            <a:spLocks noGrp="1"/>
          </p:cNvSpPr>
          <p:nvPr>
            <p:ph sz="half" idx="2"/>
          </p:nvPr>
        </p:nvSpPr>
        <p:spPr bwMode="gray">
          <a:xfrm>
            <a:off x="539475" y="1944000"/>
            <a:ext cx="5346000" cy="1569600"/>
          </a:xfrm>
          <a:solidFill>
            <a:schemeClr val="bg1">
              <a:lumMod val="95000"/>
            </a:schemeClr>
          </a:solidFill>
        </p:spPr>
        <p:txBody>
          <a:bodyPr lIns="252000" tIns="252000" rIns="252000" bIns="252000"/>
          <a:lstStyle>
            <a:lvl1pPr marL="270000" marR="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sz="1600"/>
            </a:lvl1pPr>
            <a:lvl2pPr marL="72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400"/>
            </a:lvl2pPr>
            <a:lvl3pPr marL="108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200"/>
            </a:lvl3pPr>
            <a:lvl4pPr marL="144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100"/>
            </a:lvl4pPr>
            <a:lvl5pPr marL="180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100"/>
            </a:lvl5pPr>
            <a:lvl6pPr>
              <a:defRPr sz="1600"/>
            </a:lvl6pPr>
            <a:lvl7pPr>
              <a:defRPr sz="1600"/>
            </a:lvl7pPr>
            <a:lvl8pPr>
              <a:defRPr sz="1600"/>
            </a:lvl8pPr>
            <a:lvl9pPr>
              <a:defRPr sz="1600"/>
            </a:lvl9pPr>
          </a:lstStyle>
          <a:p>
            <a:pPr marL="270000" marR="0" lvl="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a:pPr>
            <a:r>
              <a:rPr kumimoji="0" lang="de-DE" sz="2000" b="0" i="0" u="none" strike="noStrike" kern="1200" cap="none" spc="0" normalizeH="0" baseline="0" noProof="0" dirty="0">
                <a:ln>
                  <a:noFill/>
                </a:ln>
                <a:solidFill>
                  <a:srgbClr val="343434"/>
                </a:solidFill>
                <a:effectLst/>
                <a:uLnTx/>
                <a:uFillTx/>
                <a:latin typeface="+mn-lt"/>
                <a:ea typeface="+mn-ea"/>
                <a:cs typeface="+mn-cs"/>
              </a:rPr>
              <a:t>Textmasterformat bearbeiten</a:t>
            </a:r>
          </a:p>
          <a:p>
            <a:pPr marL="720000" marR="0" lvl="1"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Zweite Ebene</a:t>
            </a:r>
          </a:p>
          <a:p>
            <a:pPr marL="1080000" marR="0" lvl="2"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Dritte Ebene</a:t>
            </a:r>
          </a:p>
        </p:txBody>
      </p:sp>
      <p:sp>
        <p:nvSpPr>
          <p:cNvPr id="5" name="Text 2"/>
          <p:cNvSpPr>
            <a:spLocks noGrp="1"/>
          </p:cNvSpPr>
          <p:nvPr>
            <p:ph type="body" sz="quarter" idx="3" hasCustomPrompt="1"/>
          </p:nvPr>
        </p:nvSpPr>
        <p:spPr bwMode="gray">
          <a:xfrm>
            <a:off x="6303075" y="1584000"/>
            <a:ext cx="5346000" cy="360000"/>
          </a:xfrm>
          <a:solidFill>
            <a:schemeClr val="accent1"/>
          </a:solidFill>
        </p:spPr>
        <p:txBody>
          <a:bodyPr vert="horz" lIns="252000" tIns="0" rIns="972000" bIns="0" rtlCol="0" anchor="ctr">
            <a:noAutofit/>
          </a:bodyPr>
          <a:lstStyle>
            <a:lvl1pPr>
              <a:defRPr lang="de-DE" b="0" noProof="0" dirty="0" smtClean="0">
                <a:latin typeface="+mj-lt"/>
              </a:defRPr>
            </a:lvl1pPr>
          </a:lstStyle>
          <a:p>
            <a:pPr marL="0" lvl="0" indent="0">
              <a:buNone/>
            </a:pPr>
            <a:r>
              <a:rPr lang="de-DE" noProof="0" dirty="0"/>
              <a:t>Titelmasterformat</a:t>
            </a:r>
          </a:p>
        </p:txBody>
      </p:sp>
      <p:sp>
        <p:nvSpPr>
          <p:cNvPr id="6" name="Content 2"/>
          <p:cNvSpPr>
            <a:spLocks noGrp="1"/>
          </p:cNvSpPr>
          <p:nvPr>
            <p:ph sz="quarter" idx="4"/>
          </p:nvPr>
        </p:nvSpPr>
        <p:spPr bwMode="gray">
          <a:xfrm>
            <a:off x="6303075" y="1944000"/>
            <a:ext cx="5346000" cy="1569600"/>
          </a:xfrm>
          <a:solidFill>
            <a:schemeClr val="bg1">
              <a:lumMod val="95000"/>
            </a:schemeClr>
          </a:solidFill>
        </p:spPr>
        <p:txBody>
          <a:bodyPr lIns="252000" tIns="252000" rIns="252000" bIns="252000"/>
          <a:lstStyle>
            <a:lvl1pPr marL="270000" marR="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sz="1600"/>
            </a:lvl1pPr>
            <a:lvl2pPr marL="72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400"/>
            </a:lvl2pPr>
            <a:lvl3pPr marL="108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200"/>
            </a:lvl3pPr>
            <a:lvl4pPr>
              <a:defRPr sz="1100"/>
            </a:lvl4pPr>
            <a:lvl5pPr>
              <a:defRPr sz="1100"/>
            </a:lvl5pPr>
            <a:lvl6pPr>
              <a:defRPr sz="1600"/>
            </a:lvl6pPr>
            <a:lvl7pPr>
              <a:defRPr sz="1600"/>
            </a:lvl7pPr>
            <a:lvl8pPr>
              <a:defRPr sz="1600"/>
            </a:lvl8pPr>
            <a:lvl9pPr>
              <a:defRPr sz="1600"/>
            </a:lvl9pPr>
          </a:lstStyle>
          <a:p>
            <a:pPr marL="270000" marR="0" lvl="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a:pPr>
            <a:r>
              <a:rPr kumimoji="0" lang="de-DE" sz="2000" b="0" i="0" u="none" strike="noStrike" kern="1200" cap="none" spc="0" normalizeH="0" baseline="0" noProof="0" dirty="0">
                <a:ln>
                  <a:noFill/>
                </a:ln>
                <a:solidFill>
                  <a:srgbClr val="343434"/>
                </a:solidFill>
                <a:effectLst/>
                <a:uLnTx/>
                <a:uFillTx/>
                <a:latin typeface="+mn-lt"/>
                <a:ea typeface="+mn-ea"/>
                <a:cs typeface="+mn-cs"/>
              </a:rPr>
              <a:t>Textmasterformat bearbeiten</a:t>
            </a:r>
          </a:p>
          <a:p>
            <a:pPr marL="720000" marR="0" lvl="1"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Zweite Ebene</a:t>
            </a:r>
          </a:p>
          <a:p>
            <a:pPr marL="1080000" marR="0" lvl="2"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Dritte Ebene</a:t>
            </a:r>
          </a:p>
        </p:txBody>
      </p:sp>
      <p:sp>
        <p:nvSpPr>
          <p:cNvPr id="11" name="Text 3"/>
          <p:cNvSpPr>
            <a:spLocks noGrp="1"/>
          </p:cNvSpPr>
          <p:nvPr>
            <p:ph type="body" idx="14" hasCustomPrompt="1"/>
          </p:nvPr>
        </p:nvSpPr>
        <p:spPr bwMode="gray">
          <a:xfrm>
            <a:off x="539475" y="3960000"/>
            <a:ext cx="5346000" cy="360000"/>
          </a:xfrm>
          <a:solidFill>
            <a:schemeClr val="accent1"/>
          </a:solidFill>
        </p:spPr>
        <p:txBody>
          <a:bodyPr vert="horz" lIns="252000" tIns="0" rIns="972000" bIns="0" rtlCol="0" anchor="ctr">
            <a:noAutofit/>
          </a:bodyPr>
          <a:lstStyle>
            <a:lvl1pPr>
              <a:defRPr lang="de-DE" b="0" noProof="0" dirty="0" smtClean="0">
                <a:latin typeface="+mj-lt"/>
              </a:defRPr>
            </a:lvl1pPr>
          </a:lstStyle>
          <a:p>
            <a:pPr marL="0" lvl="0" indent="0">
              <a:buNone/>
            </a:pPr>
            <a:r>
              <a:rPr lang="de-DE" noProof="0" dirty="0"/>
              <a:t>Titelmasterformat</a:t>
            </a:r>
          </a:p>
        </p:txBody>
      </p:sp>
      <p:sp>
        <p:nvSpPr>
          <p:cNvPr id="12" name="Content 3"/>
          <p:cNvSpPr>
            <a:spLocks noGrp="1"/>
          </p:cNvSpPr>
          <p:nvPr>
            <p:ph sz="half" idx="15"/>
          </p:nvPr>
        </p:nvSpPr>
        <p:spPr bwMode="gray">
          <a:xfrm>
            <a:off x="539475" y="4320000"/>
            <a:ext cx="5346000" cy="1569600"/>
          </a:xfrm>
          <a:solidFill>
            <a:schemeClr val="bg1">
              <a:lumMod val="95000"/>
            </a:schemeClr>
          </a:solidFill>
        </p:spPr>
        <p:txBody>
          <a:bodyPr lIns="252000" tIns="252000" rIns="252000" bIns="252000"/>
          <a:lstStyle>
            <a:lvl1pPr marL="270000" marR="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sz="1600"/>
            </a:lvl1pPr>
            <a:lvl2pPr marL="72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400"/>
            </a:lvl2pPr>
            <a:lvl3pPr marL="108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200"/>
            </a:lvl3pPr>
            <a:lvl4pPr>
              <a:defRPr sz="1100"/>
            </a:lvl4pPr>
            <a:lvl5pPr>
              <a:defRPr sz="1100"/>
            </a:lvl5pPr>
            <a:lvl6pPr>
              <a:defRPr sz="1600"/>
            </a:lvl6pPr>
            <a:lvl7pPr>
              <a:defRPr sz="1600"/>
            </a:lvl7pPr>
            <a:lvl8pPr>
              <a:defRPr sz="1600"/>
            </a:lvl8pPr>
            <a:lvl9pPr>
              <a:defRPr sz="1600"/>
            </a:lvl9pPr>
          </a:lstStyle>
          <a:p>
            <a:pPr marL="270000" marR="0" lvl="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a:pPr>
            <a:r>
              <a:rPr kumimoji="0" lang="de-DE" sz="2000" b="0" i="0" u="none" strike="noStrike" kern="1200" cap="none" spc="0" normalizeH="0" baseline="0" noProof="0" dirty="0">
                <a:ln>
                  <a:noFill/>
                </a:ln>
                <a:solidFill>
                  <a:srgbClr val="343434"/>
                </a:solidFill>
                <a:effectLst/>
                <a:uLnTx/>
                <a:uFillTx/>
                <a:latin typeface="+mn-lt"/>
                <a:ea typeface="+mn-ea"/>
                <a:cs typeface="+mn-cs"/>
              </a:rPr>
              <a:t>Textmasterformat bearbeiten</a:t>
            </a:r>
          </a:p>
          <a:p>
            <a:pPr marL="720000" marR="0" lvl="1"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Zweite Ebene</a:t>
            </a:r>
          </a:p>
          <a:p>
            <a:pPr marL="1080000" marR="0" lvl="2"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Dritte Ebene</a:t>
            </a:r>
          </a:p>
        </p:txBody>
      </p:sp>
      <p:sp>
        <p:nvSpPr>
          <p:cNvPr id="13" name="Text 4"/>
          <p:cNvSpPr>
            <a:spLocks noGrp="1"/>
          </p:cNvSpPr>
          <p:nvPr>
            <p:ph type="body" sz="quarter" idx="16" hasCustomPrompt="1"/>
          </p:nvPr>
        </p:nvSpPr>
        <p:spPr bwMode="gray">
          <a:xfrm>
            <a:off x="6303075" y="3960000"/>
            <a:ext cx="5346000" cy="360000"/>
          </a:xfrm>
          <a:solidFill>
            <a:schemeClr val="accent1"/>
          </a:solidFill>
        </p:spPr>
        <p:txBody>
          <a:bodyPr vert="horz" lIns="252000" tIns="0" rIns="972000" bIns="0" rtlCol="0" anchor="ctr">
            <a:noAutofit/>
          </a:bodyPr>
          <a:lstStyle>
            <a:lvl1pPr>
              <a:defRPr lang="de-DE" b="0" noProof="0" dirty="0" smtClean="0">
                <a:latin typeface="+mj-lt"/>
              </a:defRPr>
            </a:lvl1pPr>
          </a:lstStyle>
          <a:p>
            <a:pPr marL="0" lvl="0" indent="0">
              <a:buNone/>
            </a:pPr>
            <a:r>
              <a:rPr lang="de-DE" noProof="0" dirty="0"/>
              <a:t>Titelmasterformat</a:t>
            </a:r>
          </a:p>
        </p:txBody>
      </p:sp>
      <p:sp>
        <p:nvSpPr>
          <p:cNvPr id="14" name="Content 4"/>
          <p:cNvSpPr>
            <a:spLocks noGrp="1"/>
          </p:cNvSpPr>
          <p:nvPr>
            <p:ph sz="quarter" idx="17"/>
          </p:nvPr>
        </p:nvSpPr>
        <p:spPr bwMode="gray">
          <a:xfrm>
            <a:off x="6303075" y="4320000"/>
            <a:ext cx="5346000" cy="1569600"/>
          </a:xfrm>
          <a:solidFill>
            <a:schemeClr val="bg1">
              <a:lumMod val="95000"/>
            </a:schemeClr>
          </a:solidFill>
        </p:spPr>
        <p:txBody>
          <a:bodyPr lIns="252000" tIns="252000" rIns="252000" bIns="252000"/>
          <a:lstStyle>
            <a:lvl1pPr marL="270000" marR="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sz="1600"/>
            </a:lvl1pPr>
            <a:lvl2pPr marL="72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400"/>
            </a:lvl2pPr>
            <a:lvl3pPr marL="108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200"/>
            </a:lvl3pPr>
            <a:lvl4pPr>
              <a:defRPr sz="1100"/>
            </a:lvl4pPr>
            <a:lvl5pPr>
              <a:defRPr sz="1100"/>
            </a:lvl5pPr>
            <a:lvl6pPr>
              <a:defRPr sz="1600"/>
            </a:lvl6pPr>
            <a:lvl7pPr>
              <a:defRPr sz="1600"/>
            </a:lvl7pPr>
            <a:lvl8pPr>
              <a:defRPr sz="1600"/>
            </a:lvl8pPr>
            <a:lvl9pPr>
              <a:defRPr sz="1600"/>
            </a:lvl9pPr>
          </a:lstStyle>
          <a:p>
            <a:pPr marL="270000" marR="0" lvl="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a:pPr>
            <a:r>
              <a:rPr kumimoji="0" lang="de-DE" sz="2000" b="0" i="0" u="none" strike="noStrike" kern="1200" cap="none" spc="0" normalizeH="0" baseline="0" noProof="0" dirty="0">
                <a:ln>
                  <a:noFill/>
                </a:ln>
                <a:solidFill>
                  <a:srgbClr val="343434"/>
                </a:solidFill>
                <a:effectLst/>
                <a:uLnTx/>
                <a:uFillTx/>
                <a:latin typeface="+mn-lt"/>
                <a:ea typeface="+mn-ea"/>
                <a:cs typeface="+mn-cs"/>
              </a:rPr>
              <a:t>Textmasterformat bearbeiten</a:t>
            </a:r>
          </a:p>
          <a:p>
            <a:pPr marL="720000" marR="0" lvl="1"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Zweite Ebene</a:t>
            </a:r>
          </a:p>
          <a:p>
            <a:pPr marL="1080000" marR="0" lvl="2"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Dritte Ebene</a:t>
            </a:r>
          </a:p>
        </p:txBody>
      </p:sp>
      <p:sp>
        <p:nvSpPr>
          <p:cNvPr id="15" name="Titel 14"/>
          <p:cNvSpPr>
            <a:spLocks noGrp="1"/>
          </p:cNvSpPr>
          <p:nvPr>
            <p:ph type="title"/>
          </p:nvPr>
        </p:nvSpPr>
        <p:spPr/>
        <p:txBody>
          <a:bodyPr/>
          <a:lstStyle/>
          <a:p>
            <a:r>
              <a:rPr lang="de-DE"/>
              <a:t>Titelmasterformat durch Klicken bearbeiten</a:t>
            </a:r>
          </a:p>
        </p:txBody>
      </p:sp>
      <p:sp>
        <p:nvSpPr>
          <p:cNvPr id="16" name="Subline"/>
          <p:cNvSpPr>
            <a:spLocks noGrp="1"/>
          </p:cNvSpPr>
          <p:nvPr>
            <p:ph type="body" sz="quarter" idx="13" hasCustomPrompt="1"/>
          </p:nvPr>
        </p:nvSpPr>
        <p:spPr>
          <a:xfrm>
            <a:off x="540000" y="972000"/>
            <a:ext cx="11098800" cy="612325"/>
          </a:xfrm>
        </p:spPr>
        <p:txBody>
          <a:bodyPr/>
          <a:lstStyle>
            <a:lvl1pPr marL="0" indent="0">
              <a:buNone/>
              <a:defRPr baseline="0">
                <a:solidFill>
                  <a:schemeClr val="accent3"/>
                </a:solidFill>
              </a:defRPr>
            </a:lvl1pPr>
          </a:lstStyle>
          <a:p>
            <a:pPr lvl="0"/>
            <a:r>
              <a:rPr lang="de-DE" noProof="0" dirty="0"/>
              <a:t>Titelmasterformat durch Klicken bearbeiten</a:t>
            </a:r>
          </a:p>
        </p:txBody>
      </p:sp>
      <p:sp>
        <p:nvSpPr>
          <p:cNvPr id="17" name="Fußzeilenplatzhalter 16"/>
          <p:cNvSpPr>
            <a:spLocks noGrp="1"/>
          </p:cNvSpPr>
          <p:nvPr>
            <p:ph type="ftr" sz="quarter" idx="18"/>
          </p:nvPr>
        </p:nvSpPr>
        <p:spPr/>
        <p:txBody>
          <a:bodyPr/>
          <a:lstStyle/>
          <a:p>
            <a:r>
              <a:rPr lang="en-US"/>
              <a:t>Platzhalter Fußzeile</a:t>
            </a:r>
            <a:endParaRPr lang="en-US" dirty="0"/>
          </a:p>
        </p:txBody>
      </p:sp>
      <p:sp>
        <p:nvSpPr>
          <p:cNvPr id="18" name="Foliennummernplatzhalter 17"/>
          <p:cNvSpPr>
            <a:spLocks noGrp="1"/>
          </p:cNvSpPr>
          <p:nvPr>
            <p:ph type="sldNum" sz="quarter" idx="19"/>
          </p:nvPr>
        </p:nvSpPr>
        <p:spPr/>
        <p:txBody>
          <a:bodyPr/>
          <a:lstStyle/>
          <a:p>
            <a:fld id="{02CEFE82-39F2-4F47-8A0C-D5AB3496FA5C}" type="slidenum">
              <a:rPr lang="en-US" smtClean="0"/>
              <a:pPr/>
              <a:t>‹Nr.›</a:t>
            </a:fld>
            <a:endParaRPr lang="en-US" dirty="0"/>
          </a:p>
        </p:txBody>
      </p:sp>
      <p:sp>
        <p:nvSpPr>
          <p:cNvPr id="19" name="Textplatzhalter 19"/>
          <p:cNvSpPr>
            <a:spLocks noGrp="1"/>
          </p:cNvSpPr>
          <p:nvPr>
            <p:ph type="body" sz="quarter" idx="22"/>
          </p:nvPr>
        </p:nvSpPr>
        <p:spPr>
          <a:xfrm>
            <a:off x="5029019" y="1584000"/>
            <a:ext cx="856456" cy="360638"/>
          </a:xfrm>
          <a:custGeom>
            <a:avLst/>
            <a:gdLst>
              <a:gd name="connsiteX0" fmla="*/ 0 w 761206"/>
              <a:gd name="connsiteY0" fmla="*/ 0 h 360638"/>
              <a:gd name="connsiteX1" fmla="*/ 761206 w 761206"/>
              <a:gd name="connsiteY1" fmla="*/ 0 h 360638"/>
              <a:gd name="connsiteX2" fmla="*/ 761206 w 761206"/>
              <a:gd name="connsiteY2" fmla="*/ 360638 h 360638"/>
              <a:gd name="connsiteX3" fmla="*/ 0 w 761206"/>
              <a:gd name="connsiteY3" fmla="*/ 360638 h 360638"/>
              <a:gd name="connsiteX4" fmla="*/ 0 w 761206"/>
              <a:gd name="connsiteY4" fmla="*/ 0 h 360638"/>
              <a:gd name="connsiteX0" fmla="*/ 95250 w 856456"/>
              <a:gd name="connsiteY0" fmla="*/ 0 h 360638"/>
              <a:gd name="connsiteX1" fmla="*/ 856456 w 856456"/>
              <a:gd name="connsiteY1" fmla="*/ 0 h 360638"/>
              <a:gd name="connsiteX2" fmla="*/ 856456 w 856456"/>
              <a:gd name="connsiteY2" fmla="*/ 360638 h 360638"/>
              <a:gd name="connsiteX3" fmla="*/ 0 w 856456"/>
              <a:gd name="connsiteY3" fmla="*/ 360638 h 360638"/>
              <a:gd name="connsiteX4" fmla="*/ 95250 w 856456"/>
              <a:gd name="connsiteY4" fmla="*/ 0 h 3606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456" h="360638">
                <a:moveTo>
                  <a:pt x="95250" y="0"/>
                </a:moveTo>
                <a:lnTo>
                  <a:pt x="856456" y="0"/>
                </a:lnTo>
                <a:lnTo>
                  <a:pt x="856456" y="360638"/>
                </a:lnTo>
                <a:lnTo>
                  <a:pt x="0" y="360638"/>
                </a:lnTo>
                <a:lnTo>
                  <a:pt x="95250" y="0"/>
                </a:lnTo>
                <a:close/>
              </a:path>
            </a:pathLst>
          </a:custGeom>
          <a:solidFill>
            <a:schemeClr val="accent3"/>
          </a:solidFill>
        </p:spPr>
        <p:txBody>
          <a:bodyPr vert="horz" lIns="144000" tIns="0" rIns="108000" bIns="0" rtlCol="0" anchor="ctr" anchorCtr="1">
            <a:noAutofit/>
          </a:bodyPr>
          <a:lstStyle>
            <a:lvl1pPr>
              <a:defRPr lang="de-DE" dirty="0">
                <a:solidFill>
                  <a:schemeClr val="bg1"/>
                </a:solidFill>
              </a:defRPr>
            </a:lvl1pPr>
          </a:lstStyle>
          <a:p>
            <a:pPr marL="0" lvl="0" indent="0">
              <a:buNone/>
            </a:pPr>
            <a:r>
              <a:rPr lang="de-DE" dirty="0"/>
              <a:t>Text</a:t>
            </a:r>
          </a:p>
        </p:txBody>
      </p:sp>
      <p:sp>
        <p:nvSpPr>
          <p:cNvPr id="20" name="Textplatzhalter 19"/>
          <p:cNvSpPr>
            <a:spLocks noGrp="1"/>
          </p:cNvSpPr>
          <p:nvPr>
            <p:ph type="body" sz="quarter" idx="23"/>
          </p:nvPr>
        </p:nvSpPr>
        <p:spPr>
          <a:xfrm>
            <a:off x="5029019" y="3960000"/>
            <a:ext cx="856456" cy="360638"/>
          </a:xfrm>
          <a:custGeom>
            <a:avLst/>
            <a:gdLst>
              <a:gd name="connsiteX0" fmla="*/ 0 w 761206"/>
              <a:gd name="connsiteY0" fmla="*/ 0 h 360638"/>
              <a:gd name="connsiteX1" fmla="*/ 761206 w 761206"/>
              <a:gd name="connsiteY1" fmla="*/ 0 h 360638"/>
              <a:gd name="connsiteX2" fmla="*/ 761206 w 761206"/>
              <a:gd name="connsiteY2" fmla="*/ 360638 h 360638"/>
              <a:gd name="connsiteX3" fmla="*/ 0 w 761206"/>
              <a:gd name="connsiteY3" fmla="*/ 360638 h 360638"/>
              <a:gd name="connsiteX4" fmla="*/ 0 w 761206"/>
              <a:gd name="connsiteY4" fmla="*/ 0 h 360638"/>
              <a:gd name="connsiteX0" fmla="*/ 95250 w 856456"/>
              <a:gd name="connsiteY0" fmla="*/ 0 h 360638"/>
              <a:gd name="connsiteX1" fmla="*/ 856456 w 856456"/>
              <a:gd name="connsiteY1" fmla="*/ 0 h 360638"/>
              <a:gd name="connsiteX2" fmla="*/ 856456 w 856456"/>
              <a:gd name="connsiteY2" fmla="*/ 360638 h 360638"/>
              <a:gd name="connsiteX3" fmla="*/ 0 w 856456"/>
              <a:gd name="connsiteY3" fmla="*/ 360638 h 360638"/>
              <a:gd name="connsiteX4" fmla="*/ 95250 w 856456"/>
              <a:gd name="connsiteY4" fmla="*/ 0 h 3606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456" h="360638">
                <a:moveTo>
                  <a:pt x="95250" y="0"/>
                </a:moveTo>
                <a:lnTo>
                  <a:pt x="856456" y="0"/>
                </a:lnTo>
                <a:lnTo>
                  <a:pt x="856456" y="360638"/>
                </a:lnTo>
                <a:lnTo>
                  <a:pt x="0" y="360638"/>
                </a:lnTo>
                <a:lnTo>
                  <a:pt x="95250" y="0"/>
                </a:lnTo>
                <a:close/>
              </a:path>
            </a:pathLst>
          </a:custGeom>
          <a:solidFill>
            <a:schemeClr val="accent3"/>
          </a:solidFill>
        </p:spPr>
        <p:txBody>
          <a:bodyPr vert="horz" lIns="144000" tIns="0" rIns="108000" bIns="0" rtlCol="0" anchor="ctr" anchorCtr="1">
            <a:noAutofit/>
          </a:bodyPr>
          <a:lstStyle>
            <a:lvl1pPr>
              <a:defRPr lang="de-DE" dirty="0">
                <a:solidFill>
                  <a:schemeClr val="bg1"/>
                </a:solidFill>
              </a:defRPr>
            </a:lvl1pPr>
          </a:lstStyle>
          <a:p>
            <a:pPr marL="0" lvl="0" indent="0">
              <a:buNone/>
            </a:pPr>
            <a:r>
              <a:rPr lang="de-DE" dirty="0"/>
              <a:t>Text</a:t>
            </a:r>
          </a:p>
        </p:txBody>
      </p:sp>
      <p:sp>
        <p:nvSpPr>
          <p:cNvPr id="21" name="Textplatzhalter 19"/>
          <p:cNvSpPr>
            <a:spLocks noGrp="1"/>
          </p:cNvSpPr>
          <p:nvPr>
            <p:ph type="body" sz="quarter" idx="24"/>
          </p:nvPr>
        </p:nvSpPr>
        <p:spPr>
          <a:xfrm>
            <a:off x="10792619" y="1584000"/>
            <a:ext cx="856456" cy="360638"/>
          </a:xfrm>
          <a:custGeom>
            <a:avLst/>
            <a:gdLst>
              <a:gd name="connsiteX0" fmla="*/ 0 w 761206"/>
              <a:gd name="connsiteY0" fmla="*/ 0 h 360638"/>
              <a:gd name="connsiteX1" fmla="*/ 761206 w 761206"/>
              <a:gd name="connsiteY1" fmla="*/ 0 h 360638"/>
              <a:gd name="connsiteX2" fmla="*/ 761206 w 761206"/>
              <a:gd name="connsiteY2" fmla="*/ 360638 h 360638"/>
              <a:gd name="connsiteX3" fmla="*/ 0 w 761206"/>
              <a:gd name="connsiteY3" fmla="*/ 360638 h 360638"/>
              <a:gd name="connsiteX4" fmla="*/ 0 w 761206"/>
              <a:gd name="connsiteY4" fmla="*/ 0 h 360638"/>
              <a:gd name="connsiteX0" fmla="*/ 95250 w 856456"/>
              <a:gd name="connsiteY0" fmla="*/ 0 h 360638"/>
              <a:gd name="connsiteX1" fmla="*/ 856456 w 856456"/>
              <a:gd name="connsiteY1" fmla="*/ 0 h 360638"/>
              <a:gd name="connsiteX2" fmla="*/ 856456 w 856456"/>
              <a:gd name="connsiteY2" fmla="*/ 360638 h 360638"/>
              <a:gd name="connsiteX3" fmla="*/ 0 w 856456"/>
              <a:gd name="connsiteY3" fmla="*/ 360638 h 360638"/>
              <a:gd name="connsiteX4" fmla="*/ 95250 w 856456"/>
              <a:gd name="connsiteY4" fmla="*/ 0 h 3606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456" h="360638">
                <a:moveTo>
                  <a:pt x="95250" y="0"/>
                </a:moveTo>
                <a:lnTo>
                  <a:pt x="856456" y="0"/>
                </a:lnTo>
                <a:lnTo>
                  <a:pt x="856456" y="360638"/>
                </a:lnTo>
                <a:lnTo>
                  <a:pt x="0" y="360638"/>
                </a:lnTo>
                <a:lnTo>
                  <a:pt x="95250" y="0"/>
                </a:lnTo>
                <a:close/>
              </a:path>
            </a:pathLst>
          </a:custGeom>
          <a:solidFill>
            <a:schemeClr val="accent3"/>
          </a:solidFill>
        </p:spPr>
        <p:txBody>
          <a:bodyPr vert="horz" lIns="144000" tIns="0" rIns="108000" bIns="0" rtlCol="0" anchor="ctr" anchorCtr="1">
            <a:noAutofit/>
          </a:bodyPr>
          <a:lstStyle>
            <a:lvl1pPr>
              <a:defRPr lang="de-DE" dirty="0">
                <a:solidFill>
                  <a:schemeClr val="bg1"/>
                </a:solidFill>
              </a:defRPr>
            </a:lvl1pPr>
          </a:lstStyle>
          <a:p>
            <a:pPr marL="0" lvl="0" indent="0">
              <a:buNone/>
            </a:pPr>
            <a:r>
              <a:rPr lang="de-DE" dirty="0"/>
              <a:t>Text</a:t>
            </a:r>
          </a:p>
        </p:txBody>
      </p:sp>
      <p:sp>
        <p:nvSpPr>
          <p:cNvPr id="22" name="Textplatzhalter 19"/>
          <p:cNvSpPr>
            <a:spLocks noGrp="1"/>
          </p:cNvSpPr>
          <p:nvPr>
            <p:ph type="body" sz="quarter" idx="25"/>
          </p:nvPr>
        </p:nvSpPr>
        <p:spPr>
          <a:xfrm>
            <a:off x="10792619" y="3960000"/>
            <a:ext cx="856456" cy="360638"/>
          </a:xfrm>
          <a:custGeom>
            <a:avLst/>
            <a:gdLst>
              <a:gd name="connsiteX0" fmla="*/ 0 w 761206"/>
              <a:gd name="connsiteY0" fmla="*/ 0 h 360638"/>
              <a:gd name="connsiteX1" fmla="*/ 761206 w 761206"/>
              <a:gd name="connsiteY1" fmla="*/ 0 h 360638"/>
              <a:gd name="connsiteX2" fmla="*/ 761206 w 761206"/>
              <a:gd name="connsiteY2" fmla="*/ 360638 h 360638"/>
              <a:gd name="connsiteX3" fmla="*/ 0 w 761206"/>
              <a:gd name="connsiteY3" fmla="*/ 360638 h 360638"/>
              <a:gd name="connsiteX4" fmla="*/ 0 w 761206"/>
              <a:gd name="connsiteY4" fmla="*/ 0 h 360638"/>
              <a:gd name="connsiteX0" fmla="*/ 95250 w 856456"/>
              <a:gd name="connsiteY0" fmla="*/ 0 h 360638"/>
              <a:gd name="connsiteX1" fmla="*/ 856456 w 856456"/>
              <a:gd name="connsiteY1" fmla="*/ 0 h 360638"/>
              <a:gd name="connsiteX2" fmla="*/ 856456 w 856456"/>
              <a:gd name="connsiteY2" fmla="*/ 360638 h 360638"/>
              <a:gd name="connsiteX3" fmla="*/ 0 w 856456"/>
              <a:gd name="connsiteY3" fmla="*/ 360638 h 360638"/>
              <a:gd name="connsiteX4" fmla="*/ 95250 w 856456"/>
              <a:gd name="connsiteY4" fmla="*/ 0 h 3606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456" h="360638">
                <a:moveTo>
                  <a:pt x="95250" y="0"/>
                </a:moveTo>
                <a:lnTo>
                  <a:pt x="856456" y="0"/>
                </a:lnTo>
                <a:lnTo>
                  <a:pt x="856456" y="360638"/>
                </a:lnTo>
                <a:lnTo>
                  <a:pt x="0" y="360638"/>
                </a:lnTo>
                <a:lnTo>
                  <a:pt x="95250" y="0"/>
                </a:lnTo>
                <a:close/>
              </a:path>
            </a:pathLst>
          </a:custGeom>
          <a:solidFill>
            <a:schemeClr val="accent3"/>
          </a:solidFill>
        </p:spPr>
        <p:txBody>
          <a:bodyPr vert="horz" lIns="144000" tIns="0" rIns="108000" bIns="0" rtlCol="0" anchor="ctr" anchorCtr="1">
            <a:noAutofit/>
          </a:bodyPr>
          <a:lstStyle>
            <a:lvl1pPr>
              <a:defRPr lang="de-DE" dirty="0">
                <a:solidFill>
                  <a:schemeClr val="bg1"/>
                </a:solidFill>
              </a:defRPr>
            </a:lvl1pPr>
          </a:lstStyle>
          <a:p>
            <a:pPr marL="0" lvl="0" indent="0">
              <a:buNone/>
            </a:pPr>
            <a:r>
              <a:rPr lang="de-DE" dirty="0"/>
              <a:t>Text</a:t>
            </a:r>
          </a:p>
        </p:txBody>
      </p:sp>
    </p:spTree>
    <p:extLst>
      <p:ext uri="{BB962C8B-B14F-4D97-AF65-F5344CB8AC3E}">
        <p14:creationId xmlns:p14="http://schemas.microsoft.com/office/powerpoint/2010/main" val="2300596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2_TEXTBOXES">
    <p:spTree>
      <p:nvGrpSpPr>
        <p:cNvPr id="1" name=""/>
        <p:cNvGrpSpPr/>
        <p:nvPr/>
      </p:nvGrpSpPr>
      <p:grpSpPr>
        <a:xfrm>
          <a:off x="0" y="0"/>
          <a:ext cx="0" cy="0"/>
          <a:chOff x="0" y="0"/>
          <a:chExt cx="0" cy="0"/>
        </a:xfrm>
      </p:grpSpPr>
      <p:sp>
        <p:nvSpPr>
          <p:cNvPr id="29" name="Inhaltsplatzhalter 2"/>
          <p:cNvSpPr>
            <a:spLocks noGrp="1"/>
          </p:cNvSpPr>
          <p:nvPr>
            <p:ph sz="quarter" idx="40"/>
          </p:nvPr>
        </p:nvSpPr>
        <p:spPr>
          <a:xfrm>
            <a:off x="4290675" y="1584000"/>
            <a:ext cx="7358400" cy="4302125"/>
          </a:xfr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3" name="Text 1"/>
          <p:cNvSpPr>
            <a:spLocks noGrp="1"/>
          </p:cNvSpPr>
          <p:nvPr>
            <p:ph type="body" idx="1" hasCustomPrompt="1"/>
          </p:nvPr>
        </p:nvSpPr>
        <p:spPr bwMode="gray">
          <a:xfrm>
            <a:off x="539475" y="1584000"/>
            <a:ext cx="3607200" cy="360000"/>
          </a:xfrm>
          <a:solidFill>
            <a:schemeClr val="accent1"/>
          </a:solidFill>
        </p:spPr>
        <p:txBody>
          <a:bodyPr vert="horz" lIns="252000" tIns="0" rIns="972000" bIns="0" rtlCol="0" anchor="ctr">
            <a:noAutofit/>
          </a:bodyPr>
          <a:lstStyle>
            <a:lvl1pPr>
              <a:defRPr lang="en-US" b="0" dirty="0" smtClean="0">
                <a:latin typeface="+mj-lt"/>
              </a:defRPr>
            </a:lvl1pPr>
          </a:lstStyle>
          <a:p>
            <a:pPr marL="0" lvl="0" indent="0">
              <a:buNone/>
            </a:pPr>
            <a:r>
              <a:rPr lang="de-DE" noProof="0" dirty="0"/>
              <a:t>Titelmasterformat</a:t>
            </a:r>
          </a:p>
        </p:txBody>
      </p:sp>
      <p:sp>
        <p:nvSpPr>
          <p:cNvPr id="4" name="Content 1"/>
          <p:cNvSpPr>
            <a:spLocks noGrp="1"/>
          </p:cNvSpPr>
          <p:nvPr>
            <p:ph sz="half" idx="2"/>
          </p:nvPr>
        </p:nvSpPr>
        <p:spPr bwMode="gray">
          <a:xfrm>
            <a:off x="539474" y="1944000"/>
            <a:ext cx="3607200" cy="975600"/>
          </a:xfrm>
          <a:solidFill>
            <a:schemeClr val="bg1">
              <a:lumMod val="95000"/>
            </a:schemeClr>
          </a:solidFill>
        </p:spPr>
        <p:txBody>
          <a:bodyPr lIns="252000" tIns="252000" rIns="252000" bIns="252000"/>
          <a:lstStyle>
            <a:lvl1pPr marL="270000" marR="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sz="1600"/>
            </a:lvl1pPr>
            <a:lvl2pPr marL="72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400"/>
            </a:lvl2pPr>
            <a:lvl3pPr marL="108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200"/>
            </a:lvl3pPr>
            <a:lvl4pPr>
              <a:defRPr sz="1100"/>
            </a:lvl4pPr>
            <a:lvl5pPr>
              <a:defRPr sz="1100"/>
            </a:lvl5pPr>
            <a:lvl6pPr>
              <a:defRPr sz="1600"/>
            </a:lvl6pPr>
            <a:lvl7pPr>
              <a:defRPr sz="1600"/>
            </a:lvl7pPr>
            <a:lvl8pPr>
              <a:defRPr sz="1600"/>
            </a:lvl8pPr>
            <a:lvl9pPr>
              <a:defRPr sz="1600"/>
            </a:lvl9pPr>
          </a:lstStyle>
          <a:p>
            <a:pPr marL="270000" marR="0" lvl="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a:pPr>
            <a:r>
              <a:rPr kumimoji="0" lang="de-DE" sz="2000" b="0" i="0" u="none" strike="noStrike" kern="1200" cap="none" spc="0" normalizeH="0" baseline="0" noProof="0" dirty="0">
                <a:ln>
                  <a:noFill/>
                </a:ln>
                <a:solidFill>
                  <a:srgbClr val="343434"/>
                </a:solidFill>
                <a:effectLst/>
                <a:uLnTx/>
                <a:uFillTx/>
                <a:latin typeface="+mn-lt"/>
                <a:ea typeface="+mn-ea"/>
                <a:cs typeface="+mn-cs"/>
              </a:rPr>
              <a:t>Textmasterformat bearbeiten</a:t>
            </a:r>
            <a:endParaRPr kumimoji="0" lang="de-DE" sz="1800" b="0" i="0" u="none" strike="noStrike" kern="1200" cap="none" spc="0" normalizeH="0" baseline="0" noProof="0" dirty="0">
              <a:ln>
                <a:noFill/>
              </a:ln>
              <a:solidFill>
                <a:srgbClr val="343434"/>
              </a:solidFill>
              <a:effectLst/>
              <a:uLnTx/>
              <a:uFillTx/>
              <a:latin typeface="+mn-lt"/>
              <a:ea typeface="+mn-ea"/>
              <a:cs typeface="+mn-cs"/>
            </a:endParaRPr>
          </a:p>
        </p:txBody>
      </p:sp>
      <p:sp>
        <p:nvSpPr>
          <p:cNvPr id="15" name="Text 4"/>
          <p:cNvSpPr>
            <a:spLocks noGrp="1"/>
          </p:cNvSpPr>
          <p:nvPr>
            <p:ph type="body" idx="18" hasCustomPrompt="1"/>
          </p:nvPr>
        </p:nvSpPr>
        <p:spPr bwMode="gray">
          <a:xfrm>
            <a:off x="539475" y="3070800"/>
            <a:ext cx="3607200" cy="360000"/>
          </a:xfrm>
          <a:solidFill>
            <a:schemeClr val="accent1"/>
          </a:solidFill>
        </p:spPr>
        <p:txBody>
          <a:bodyPr vert="horz" lIns="252000" tIns="0" rIns="972000" bIns="0" rtlCol="0" anchor="ctr">
            <a:noAutofit/>
          </a:bodyPr>
          <a:lstStyle>
            <a:lvl1pPr>
              <a:defRPr lang="en-US" b="0" dirty="0" smtClean="0">
                <a:latin typeface="+mj-lt"/>
              </a:defRPr>
            </a:lvl1pPr>
          </a:lstStyle>
          <a:p>
            <a:pPr marL="0" lvl="0" indent="0">
              <a:buNone/>
            </a:pPr>
            <a:r>
              <a:rPr lang="de-DE" noProof="0" dirty="0"/>
              <a:t>Titelmasterformat</a:t>
            </a:r>
          </a:p>
        </p:txBody>
      </p:sp>
      <p:sp>
        <p:nvSpPr>
          <p:cNvPr id="16" name="Content 4"/>
          <p:cNvSpPr>
            <a:spLocks noGrp="1"/>
          </p:cNvSpPr>
          <p:nvPr>
            <p:ph sz="half" idx="19"/>
          </p:nvPr>
        </p:nvSpPr>
        <p:spPr bwMode="gray">
          <a:xfrm>
            <a:off x="539475" y="3430800"/>
            <a:ext cx="3607200" cy="975600"/>
          </a:xfrm>
          <a:solidFill>
            <a:schemeClr val="bg1">
              <a:lumMod val="95000"/>
            </a:schemeClr>
          </a:solidFill>
        </p:spPr>
        <p:txBody>
          <a:bodyPr lIns="252000" tIns="252000" rIns="252000" bIns="252000"/>
          <a:lstStyle>
            <a:lvl1pPr marL="270000" marR="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sz="1600"/>
            </a:lvl1pPr>
            <a:lvl2pPr>
              <a:defRPr sz="1400"/>
            </a:lvl2pPr>
            <a:lvl3pPr>
              <a:defRPr sz="1200"/>
            </a:lvl3pPr>
            <a:lvl4pPr>
              <a:defRPr sz="1100"/>
            </a:lvl4pPr>
            <a:lvl5pPr>
              <a:defRPr sz="1100"/>
            </a:lvl5pPr>
            <a:lvl6pPr>
              <a:defRPr sz="1600"/>
            </a:lvl6pPr>
            <a:lvl7pPr>
              <a:defRPr sz="1600"/>
            </a:lvl7pPr>
            <a:lvl8pPr>
              <a:defRPr sz="1600"/>
            </a:lvl8pPr>
            <a:lvl9pPr>
              <a:defRPr sz="1600"/>
            </a:lvl9pPr>
          </a:lstStyle>
          <a:p>
            <a:pPr marL="270000" marR="0" lvl="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a:pPr>
            <a:r>
              <a:rPr kumimoji="0" lang="de-DE" sz="2000" b="0" i="0" u="none" strike="noStrike" kern="1200" cap="none" spc="0" normalizeH="0" baseline="0" noProof="0" dirty="0">
                <a:ln>
                  <a:noFill/>
                </a:ln>
                <a:solidFill>
                  <a:srgbClr val="343434"/>
                </a:solidFill>
                <a:effectLst/>
                <a:uLnTx/>
                <a:uFillTx/>
                <a:latin typeface="+mn-lt"/>
                <a:ea typeface="+mn-ea"/>
                <a:cs typeface="+mn-cs"/>
              </a:rPr>
              <a:t>Textmasterformat bearbeiten</a:t>
            </a:r>
            <a:endParaRPr kumimoji="0" lang="de-DE" sz="1800" b="0" i="0" u="none" strike="noStrike" kern="1200" cap="none" spc="0" normalizeH="0" baseline="0" noProof="0" dirty="0">
              <a:ln>
                <a:noFill/>
              </a:ln>
              <a:solidFill>
                <a:srgbClr val="343434"/>
              </a:solidFill>
              <a:effectLst/>
              <a:uLnTx/>
              <a:uFillTx/>
              <a:latin typeface="+mn-lt"/>
              <a:ea typeface="+mn-ea"/>
              <a:cs typeface="+mn-cs"/>
            </a:endParaRPr>
          </a:p>
        </p:txBody>
      </p:sp>
      <p:sp>
        <p:nvSpPr>
          <p:cNvPr id="49" name="Text 7"/>
          <p:cNvSpPr>
            <a:spLocks noGrp="1"/>
          </p:cNvSpPr>
          <p:nvPr>
            <p:ph type="body" idx="24" hasCustomPrompt="1"/>
          </p:nvPr>
        </p:nvSpPr>
        <p:spPr bwMode="gray">
          <a:xfrm>
            <a:off x="539475" y="4554975"/>
            <a:ext cx="3607200" cy="360000"/>
          </a:xfrm>
          <a:solidFill>
            <a:schemeClr val="accent1"/>
          </a:solidFill>
        </p:spPr>
        <p:txBody>
          <a:bodyPr vert="horz" lIns="252000" tIns="0" rIns="972000" bIns="0" rtlCol="0" anchor="ctr">
            <a:noAutofit/>
          </a:bodyPr>
          <a:lstStyle>
            <a:lvl1pPr>
              <a:defRPr lang="en-US" b="0" dirty="0" smtClean="0">
                <a:latin typeface="+mj-lt"/>
              </a:defRPr>
            </a:lvl1pPr>
          </a:lstStyle>
          <a:p>
            <a:pPr marL="0" lvl="0" indent="0">
              <a:buNone/>
            </a:pPr>
            <a:r>
              <a:rPr lang="de-DE" noProof="0" dirty="0"/>
              <a:t>Titelmasterformat</a:t>
            </a:r>
          </a:p>
        </p:txBody>
      </p:sp>
      <p:sp>
        <p:nvSpPr>
          <p:cNvPr id="50" name="Content 7"/>
          <p:cNvSpPr>
            <a:spLocks noGrp="1"/>
          </p:cNvSpPr>
          <p:nvPr>
            <p:ph sz="half" idx="25"/>
          </p:nvPr>
        </p:nvSpPr>
        <p:spPr bwMode="gray">
          <a:xfrm>
            <a:off x="539475" y="4915613"/>
            <a:ext cx="3607200" cy="975600"/>
          </a:xfrm>
          <a:solidFill>
            <a:schemeClr val="bg1">
              <a:lumMod val="95000"/>
            </a:schemeClr>
          </a:solidFill>
        </p:spPr>
        <p:txBody>
          <a:bodyPr lIns="252000" tIns="252000" rIns="252000" bIns="252000"/>
          <a:lstStyle>
            <a:lvl1pPr marL="270000" marR="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sz="1600"/>
            </a:lvl1pPr>
            <a:lvl2pPr>
              <a:defRPr sz="1400"/>
            </a:lvl2pPr>
            <a:lvl3pPr>
              <a:defRPr sz="1200"/>
            </a:lvl3pPr>
            <a:lvl4pPr>
              <a:defRPr sz="1100"/>
            </a:lvl4pPr>
            <a:lvl5pPr>
              <a:defRPr sz="1100"/>
            </a:lvl5pPr>
            <a:lvl6pPr>
              <a:defRPr sz="1600"/>
            </a:lvl6pPr>
            <a:lvl7pPr>
              <a:defRPr sz="1600"/>
            </a:lvl7pPr>
            <a:lvl8pPr>
              <a:defRPr sz="1600"/>
            </a:lvl8pPr>
            <a:lvl9pPr>
              <a:defRPr sz="1600"/>
            </a:lvl9pPr>
          </a:lstStyle>
          <a:p>
            <a:pPr marL="270000" marR="0" lvl="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a:pPr>
            <a:r>
              <a:rPr kumimoji="0" lang="de-DE" sz="2000" b="0" i="0" u="none" strike="noStrike" kern="1200" cap="none" spc="0" normalizeH="0" baseline="0" noProof="0" dirty="0">
                <a:ln>
                  <a:noFill/>
                </a:ln>
                <a:solidFill>
                  <a:srgbClr val="343434"/>
                </a:solidFill>
                <a:effectLst/>
                <a:uLnTx/>
                <a:uFillTx/>
                <a:latin typeface="+mn-lt"/>
                <a:ea typeface="+mn-ea"/>
                <a:cs typeface="+mn-cs"/>
              </a:rPr>
              <a:t>Textmasterformat bearbeiten</a:t>
            </a:r>
            <a:endParaRPr kumimoji="0" lang="de-DE" sz="1800" b="0" i="0" u="none" strike="noStrike" kern="1200" cap="none" spc="0" normalizeH="0" baseline="0" noProof="0" dirty="0">
              <a:ln>
                <a:noFill/>
              </a:ln>
              <a:solidFill>
                <a:srgbClr val="343434"/>
              </a:solidFill>
              <a:effectLst/>
              <a:uLnTx/>
              <a:uFillTx/>
              <a:latin typeface="+mn-lt"/>
              <a:ea typeface="+mn-ea"/>
              <a:cs typeface="+mn-cs"/>
            </a:endParaRPr>
          </a:p>
        </p:txBody>
      </p:sp>
      <p:sp>
        <p:nvSpPr>
          <p:cNvPr id="6" name="Fußzeilenplatzhalter 5"/>
          <p:cNvSpPr>
            <a:spLocks noGrp="1"/>
          </p:cNvSpPr>
          <p:nvPr>
            <p:ph type="ftr" sz="quarter" idx="38"/>
          </p:nvPr>
        </p:nvSpPr>
        <p:spPr/>
        <p:txBody>
          <a:bodyPr/>
          <a:lstStyle/>
          <a:p>
            <a:r>
              <a:rPr lang="en-US"/>
              <a:t>Platzhalter Fußzeile</a:t>
            </a:r>
            <a:endParaRPr lang="en-US" dirty="0"/>
          </a:p>
        </p:txBody>
      </p:sp>
      <p:sp>
        <p:nvSpPr>
          <p:cNvPr id="11" name="Foliennummernplatzhalter 10"/>
          <p:cNvSpPr>
            <a:spLocks noGrp="1"/>
          </p:cNvSpPr>
          <p:nvPr>
            <p:ph type="sldNum" sz="quarter" idx="39"/>
          </p:nvPr>
        </p:nvSpPr>
        <p:spPr/>
        <p:txBody>
          <a:bodyPr/>
          <a:lstStyle/>
          <a:p>
            <a:fld id="{02CEFE82-39F2-4F47-8A0C-D5AB3496FA5C}" type="slidenum">
              <a:rPr lang="en-US" smtClean="0"/>
              <a:pPr/>
              <a:t>‹Nr.›</a:t>
            </a:fld>
            <a:endParaRPr lang="en-US" dirty="0"/>
          </a:p>
        </p:txBody>
      </p:sp>
      <p:sp>
        <p:nvSpPr>
          <p:cNvPr id="28" name="Subline"/>
          <p:cNvSpPr>
            <a:spLocks noGrp="1"/>
          </p:cNvSpPr>
          <p:nvPr>
            <p:ph type="body" sz="quarter" idx="13" hasCustomPrompt="1"/>
          </p:nvPr>
        </p:nvSpPr>
        <p:spPr>
          <a:xfrm>
            <a:off x="540000" y="972000"/>
            <a:ext cx="11097875" cy="612325"/>
          </a:xfrm>
        </p:spPr>
        <p:txBody>
          <a:bodyPr/>
          <a:lstStyle>
            <a:lvl1pPr marL="0" indent="0">
              <a:buNone/>
              <a:defRPr baseline="0">
                <a:solidFill>
                  <a:schemeClr val="accent3"/>
                </a:solidFill>
              </a:defRPr>
            </a:lvl1pPr>
          </a:lstStyle>
          <a:p>
            <a:pPr lvl="0"/>
            <a:r>
              <a:rPr lang="de-DE" noProof="0" dirty="0"/>
              <a:t>Titelmasterformat durch Klicken bearbeiten</a:t>
            </a:r>
          </a:p>
        </p:txBody>
      </p:sp>
      <p:sp>
        <p:nvSpPr>
          <p:cNvPr id="30" name="Textplatzhalter 19"/>
          <p:cNvSpPr>
            <a:spLocks noGrp="1"/>
          </p:cNvSpPr>
          <p:nvPr>
            <p:ph type="body" sz="quarter" idx="22"/>
          </p:nvPr>
        </p:nvSpPr>
        <p:spPr>
          <a:xfrm>
            <a:off x="3290219" y="1584000"/>
            <a:ext cx="856456" cy="360638"/>
          </a:xfrm>
          <a:custGeom>
            <a:avLst/>
            <a:gdLst>
              <a:gd name="connsiteX0" fmla="*/ 0 w 761206"/>
              <a:gd name="connsiteY0" fmla="*/ 0 h 360638"/>
              <a:gd name="connsiteX1" fmla="*/ 761206 w 761206"/>
              <a:gd name="connsiteY1" fmla="*/ 0 h 360638"/>
              <a:gd name="connsiteX2" fmla="*/ 761206 w 761206"/>
              <a:gd name="connsiteY2" fmla="*/ 360638 h 360638"/>
              <a:gd name="connsiteX3" fmla="*/ 0 w 761206"/>
              <a:gd name="connsiteY3" fmla="*/ 360638 h 360638"/>
              <a:gd name="connsiteX4" fmla="*/ 0 w 761206"/>
              <a:gd name="connsiteY4" fmla="*/ 0 h 360638"/>
              <a:gd name="connsiteX0" fmla="*/ 95250 w 856456"/>
              <a:gd name="connsiteY0" fmla="*/ 0 h 360638"/>
              <a:gd name="connsiteX1" fmla="*/ 856456 w 856456"/>
              <a:gd name="connsiteY1" fmla="*/ 0 h 360638"/>
              <a:gd name="connsiteX2" fmla="*/ 856456 w 856456"/>
              <a:gd name="connsiteY2" fmla="*/ 360638 h 360638"/>
              <a:gd name="connsiteX3" fmla="*/ 0 w 856456"/>
              <a:gd name="connsiteY3" fmla="*/ 360638 h 360638"/>
              <a:gd name="connsiteX4" fmla="*/ 95250 w 856456"/>
              <a:gd name="connsiteY4" fmla="*/ 0 h 3606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456" h="360638">
                <a:moveTo>
                  <a:pt x="95250" y="0"/>
                </a:moveTo>
                <a:lnTo>
                  <a:pt x="856456" y="0"/>
                </a:lnTo>
                <a:lnTo>
                  <a:pt x="856456" y="360638"/>
                </a:lnTo>
                <a:lnTo>
                  <a:pt x="0" y="360638"/>
                </a:lnTo>
                <a:lnTo>
                  <a:pt x="95250" y="0"/>
                </a:lnTo>
                <a:close/>
              </a:path>
            </a:pathLst>
          </a:custGeom>
          <a:solidFill>
            <a:schemeClr val="accent3"/>
          </a:solidFill>
        </p:spPr>
        <p:txBody>
          <a:bodyPr vert="horz" lIns="144000" tIns="0" rIns="108000" bIns="0" rtlCol="0" anchor="ctr" anchorCtr="1">
            <a:noAutofit/>
          </a:bodyPr>
          <a:lstStyle>
            <a:lvl1pPr>
              <a:defRPr lang="de-DE" dirty="0">
                <a:solidFill>
                  <a:schemeClr val="bg1"/>
                </a:solidFill>
              </a:defRPr>
            </a:lvl1pPr>
          </a:lstStyle>
          <a:p>
            <a:pPr marL="0" lvl="0" indent="0">
              <a:buNone/>
            </a:pPr>
            <a:r>
              <a:rPr lang="de-DE" dirty="0"/>
              <a:t>Text</a:t>
            </a:r>
          </a:p>
        </p:txBody>
      </p:sp>
      <p:sp>
        <p:nvSpPr>
          <p:cNvPr id="33" name="Textplatzhalter 19"/>
          <p:cNvSpPr>
            <a:spLocks noGrp="1"/>
          </p:cNvSpPr>
          <p:nvPr>
            <p:ph type="body" sz="quarter" idx="41"/>
          </p:nvPr>
        </p:nvSpPr>
        <p:spPr>
          <a:xfrm>
            <a:off x="3290219" y="3070800"/>
            <a:ext cx="856456" cy="360638"/>
          </a:xfrm>
          <a:custGeom>
            <a:avLst/>
            <a:gdLst>
              <a:gd name="connsiteX0" fmla="*/ 0 w 761206"/>
              <a:gd name="connsiteY0" fmla="*/ 0 h 360638"/>
              <a:gd name="connsiteX1" fmla="*/ 761206 w 761206"/>
              <a:gd name="connsiteY1" fmla="*/ 0 h 360638"/>
              <a:gd name="connsiteX2" fmla="*/ 761206 w 761206"/>
              <a:gd name="connsiteY2" fmla="*/ 360638 h 360638"/>
              <a:gd name="connsiteX3" fmla="*/ 0 w 761206"/>
              <a:gd name="connsiteY3" fmla="*/ 360638 h 360638"/>
              <a:gd name="connsiteX4" fmla="*/ 0 w 761206"/>
              <a:gd name="connsiteY4" fmla="*/ 0 h 360638"/>
              <a:gd name="connsiteX0" fmla="*/ 95250 w 856456"/>
              <a:gd name="connsiteY0" fmla="*/ 0 h 360638"/>
              <a:gd name="connsiteX1" fmla="*/ 856456 w 856456"/>
              <a:gd name="connsiteY1" fmla="*/ 0 h 360638"/>
              <a:gd name="connsiteX2" fmla="*/ 856456 w 856456"/>
              <a:gd name="connsiteY2" fmla="*/ 360638 h 360638"/>
              <a:gd name="connsiteX3" fmla="*/ 0 w 856456"/>
              <a:gd name="connsiteY3" fmla="*/ 360638 h 360638"/>
              <a:gd name="connsiteX4" fmla="*/ 95250 w 856456"/>
              <a:gd name="connsiteY4" fmla="*/ 0 h 3606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456" h="360638">
                <a:moveTo>
                  <a:pt x="95250" y="0"/>
                </a:moveTo>
                <a:lnTo>
                  <a:pt x="856456" y="0"/>
                </a:lnTo>
                <a:lnTo>
                  <a:pt x="856456" y="360638"/>
                </a:lnTo>
                <a:lnTo>
                  <a:pt x="0" y="360638"/>
                </a:lnTo>
                <a:lnTo>
                  <a:pt x="95250" y="0"/>
                </a:lnTo>
                <a:close/>
              </a:path>
            </a:pathLst>
          </a:custGeom>
          <a:solidFill>
            <a:schemeClr val="accent3"/>
          </a:solidFill>
        </p:spPr>
        <p:txBody>
          <a:bodyPr vert="horz" lIns="144000" tIns="0" rIns="108000" bIns="0" rtlCol="0" anchor="ctr" anchorCtr="1">
            <a:noAutofit/>
          </a:bodyPr>
          <a:lstStyle>
            <a:lvl1pPr>
              <a:defRPr lang="de-DE" dirty="0">
                <a:solidFill>
                  <a:schemeClr val="bg1"/>
                </a:solidFill>
              </a:defRPr>
            </a:lvl1pPr>
          </a:lstStyle>
          <a:p>
            <a:pPr marL="0" lvl="0" indent="0">
              <a:buNone/>
            </a:pPr>
            <a:r>
              <a:rPr lang="de-DE" dirty="0"/>
              <a:t>Text</a:t>
            </a:r>
          </a:p>
        </p:txBody>
      </p:sp>
      <p:sp>
        <p:nvSpPr>
          <p:cNvPr id="36" name="Textplatzhalter 19"/>
          <p:cNvSpPr>
            <a:spLocks noGrp="1"/>
          </p:cNvSpPr>
          <p:nvPr>
            <p:ph type="body" sz="quarter" idx="42"/>
          </p:nvPr>
        </p:nvSpPr>
        <p:spPr>
          <a:xfrm>
            <a:off x="3290219" y="4554975"/>
            <a:ext cx="856456" cy="360638"/>
          </a:xfrm>
          <a:custGeom>
            <a:avLst/>
            <a:gdLst>
              <a:gd name="connsiteX0" fmla="*/ 0 w 761206"/>
              <a:gd name="connsiteY0" fmla="*/ 0 h 360638"/>
              <a:gd name="connsiteX1" fmla="*/ 761206 w 761206"/>
              <a:gd name="connsiteY1" fmla="*/ 0 h 360638"/>
              <a:gd name="connsiteX2" fmla="*/ 761206 w 761206"/>
              <a:gd name="connsiteY2" fmla="*/ 360638 h 360638"/>
              <a:gd name="connsiteX3" fmla="*/ 0 w 761206"/>
              <a:gd name="connsiteY3" fmla="*/ 360638 h 360638"/>
              <a:gd name="connsiteX4" fmla="*/ 0 w 761206"/>
              <a:gd name="connsiteY4" fmla="*/ 0 h 360638"/>
              <a:gd name="connsiteX0" fmla="*/ 95250 w 856456"/>
              <a:gd name="connsiteY0" fmla="*/ 0 h 360638"/>
              <a:gd name="connsiteX1" fmla="*/ 856456 w 856456"/>
              <a:gd name="connsiteY1" fmla="*/ 0 h 360638"/>
              <a:gd name="connsiteX2" fmla="*/ 856456 w 856456"/>
              <a:gd name="connsiteY2" fmla="*/ 360638 h 360638"/>
              <a:gd name="connsiteX3" fmla="*/ 0 w 856456"/>
              <a:gd name="connsiteY3" fmla="*/ 360638 h 360638"/>
              <a:gd name="connsiteX4" fmla="*/ 95250 w 856456"/>
              <a:gd name="connsiteY4" fmla="*/ 0 h 3606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456" h="360638">
                <a:moveTo>
                  <a:pt x="95250" y="0"/>
                </a:moveTo>
                <a:lnTo>
                  <a:pt x="856456" y="0"/>
                </a:lnTo>
                <a:lnTo>
                  <a:pt x="856456" y="360638"/>
                </a:lnTo>
                <a:lnTo>
                  <a:pt x="0" y="360638"/>
                </a:lnTo>
                <a:lnTo>
                  <a:pt x="95250" y="0"/>
                </a:lnTo>
                <a:close/>
              </a:path>
            </a:pathLst>
          </a:custGeom>
          <a:solidFill>
            <a:schemeClr val="accent3"/>
          </a:solidFill>
        </p:spPr>
        <p:txBody>
          <a:bodyPr vert="horz" lIns="144000" tIns="0" rIns="108000" bIns="0" rtlCol="0" anchor="ctr" anchorCtr="1">
            <a:noAutofit/>
          </a:bodyPr>
          <a:lstStyle>
            <a:lvl1pPr>
              <a:defRPr lang="de-DE" dirty="0">
                <a:solidFill>
                  <a:schemeClr val="bg1"/>
                </a:solidFill>
              </a:defRPr>
            </a:lvl1pPr>
          </a:lstStyle>
          <a:p>
            <a:pPr marL="0" lvl="0" indent="0">
              <a:buNone/>
            </a:pPr>
            <a:r>
              <a:rPr lang="de-DE" dirty="0"/>
              <a:t>Text</a:t>
            </a:r>
          </a:p>
        </p:txBody>
      </p:sp>
      <p:sp>
        <p:nvSpPr>
          <p:cNvPr id="12" name="Titel 1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3333874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TITLE">
    <p:spTree>
      <p:nvGrpSpPr>
        <p:cNvPr id="1" name=""/>
        <p:cNvGrpSpPr/>
        <p:nvPr/>
      </p:nvGrpSpPr>
      <p:grpSpPr>
        <a:xfrm>
          <a:off x="0" y="0"/>
          <a:ext cx="0" cy="0"/>
          <a:chOff x="0" y="0"/>
          <a:chExt cx="0" cy="0"/>
        </a:xfrm>
      </p:grpSpPr>
      <p:sp>
        <p:nvSpPr>
          <p:cNvPr id="2" name="Picture"/>
          <p:cNvSpPr>
            <a:spLocks noGrp="1"/>
          </p:cNvSpPr>
          <p:nvPr>
            <p:ph type="pic" sz="quarter" idx="14"/>
          </p:nvPr>
        </p:nvSpPr>
        <p:spPr bwMode="gray">
          <a:xfrm>
            <a:off x="0" y="0"/>
            <a:ext cx="12190412" cy="6858000"/>
          </a:xfrm>
          <a:solidFill>
            <a:schemeClr val="bg1">
              <a:lumMod val="85000"/>
            </a:schemeClr>
          </a:solidFill>
        </p:spPr>
        <p:txBody>
          <a:bodyPr lIns="144000" tIns="144000" rIns="144000" bIns="144000"/>
          <a:lstStyle>
            <a:lvl1pPr marL="0" indent="0">
              <a:buNone/>
              <a:defRPr/>
            </a:lvl1pPr>
          </a:lstStyle>
          <a:p>
            <a:endParaRPr lang="en-US" dirty="0"/>
          </a:p>
        </p:txBody>
      </p:sp>
      <p:sp>
        <p:nvSpPr>
          <p:cNvPr id="4" name="Textplatzhalter 3"/>
          <p:cNvSpPr>
            <a:spLocks noGrp="1"/>
          </p:cNvSpPr>
          <p:nvPr>
            <p:ph type="body" sz="quarter" idx="15"/>
          </p:nvPr>
        </p:nvSpPr>
        <p:spPr>
          <a:xfrm>
            <a:off x="1787310" y="2111858"/>
            <a:ext cx="5904000" cy="2304000"/>
          </a:xfrm>
        </p:spPr>
        <p:txBody>
          <a:bodyPr anchor="ctr"/>
          <a:lstStyle>
            <a:lvl1pPr marL="0" indent="0">
              <a:buNone/>
              <a:defRPr sz="3600" b="1">
                <a:solidFill>
                  <a:schemeClr val="bg2"/>
                </a:solidFill>
              </a:defRPr>
            </a:lvl1pPr>
            <a:lvl2pPr marL="450000" indent="0">
              <a:buNone/>
              <a:defRPr sz="3600" b="1"/>
            </a:lvl2pPr>
            <a:lvl3pPr marL="810000" indent="0">
              <a:buNone/>
              <a:defRPr sz="3600" b="1"/>
            </a:lvl3pPr>
            <a:lvl4pPr marL="1170000" indent="0">
              <a:buNone/>
              <a:defRPr sz="3600" b="1"/>
            </a:lvl4pPr>
            <a:lvl5pPr marL="1530000" indent="0">
              <a:buNone/>
              <a:defRPr sz="3600" b="1"/>
            </a:lvl5pPr>
          </a:lstStyle>
          <a:p>
            <a:pPr lvl="0"/>
            <a:r>
              <a:rPr lang="de-DE" dirty="0"/>
              <a:t>Textmasterformat bearbeiten</a:t>
            </a:r>
          </a:p>
        </p:txBody>
      </p:sp>
    </p:spTree>
    <p:extLst>
      <p:ext uri="{BB962C8B-B14F-4D97-AF65-F5344CB8AC3E}">
        <p14:creationId xmlns:p14="http://schemas.microsoft.com/office/powerpoint/2010/main" val="3747712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0" name="Picture"/>
          <p:cNvSpPr>
            <a:spLocks noGrp="1"/>
          </p:cNvSpPr>
          <p:nvPr>
            <p:ph type="pic" sz="quarter" idx="14"/>
          </p:nvPr>
        </p:nvSpPr>
        <p:spPr bwMode="gray">
          <a:xfrm>
            <a:off x="0" y="0"/>
            <a:ext cx="12190413" cy="6858000"/>
          </a:xfrm>
          <a:solidFill>
            <a:schemeClr val="bg1">
              <a:lumMod val="85000"/>
            </a:schemeClr>
          </a:solidFill>
        </p:spPr>
        <p:txBody>
          <a:bodyPr lIns="144000" tIns="144000" rIns="144000" bIns="144000"/>
          <a:lstStyle>
            <a:lvl1pPr marL="0" indent="0">
              <a:buNone/>
              <a:defRPr/>
            </a:lvl1pPr>
          </a:lstStyle>
          <a:p>
            <a:endParaRPr lang="en-US" dirty="0"/>
          </a:p>
        </p:txBody>
      </p:sp>
      <p:sp>
        <p:nvSpPr>
          <p:cNvPr id="6" name="Textplatzhalter 5"/>
          <p:cNvSpPr>
            <a:spLocks noGrp="1"/>
          </p:cNvSpPr>
          <p:nvPr>
            <p:ph type="body" sz="quarter" idx="15"/>
          </p:nvPr>
        </p:nvSpPr>
        <p:spPr>
          <a:xfrm>
            <a:off x="5514976" y="0"/>
            <a:ext cx="6675438" cy="6858000"/>
          </a:xfrm>
          <a:custGeom>
            <a:avLst/>
            <a:gdLst>
              <a:gd name="connsiteX0" fmla="*/ 0 w 6675438"/>
              <a:gd name="connsiteY0" fmla="*/ 0 h 6858000"/>
              <a:gd name="connsiteX1" fmla="*/ 6675438 w 6675438"/>
              <a:gd name="connsiteY1" fmla="*/ 0 h 6858000"/>
              <a:gd name="connsiteX2" fmla="*/ 6675438 w 6675438"/>
              <a:gd name="connsiteY2" fmla="*/ 6858000 h 6858000"/>
              <a:gd name="connsiteX3" fmla="*/ 0 w 6675438"/>
              <a:gd name="connsiteY3" fmla="*/ 6858000 h 6858000"/>
              <a:gd name="connsiteX4" fmla="*/ 0 w 6675438"/>
              <a:gd name="connsiteY4" fmla="*/ 0 h 6858000"/>
              <a:gd name="connsiteX0" fmla="*/ 1828800 w 6675438"/>
              <a:gd name="connsiteY0" fmla="*/ 0 h 6858000"/>
              <a:gd name="connsiteX1" fmla="*/ 6675438 w 6675438"/>
              <a:gd name="connsiteY1" fmla="*/ 0 h 6858000"/>
              <a:gd name="connsiteX2" fmla="*/ 6675438 w 6675438"/>
              <a:gd name="connsiteY2" fmla="*/ 6858000 h 6858000"/>
              <a:gd name="connsiteX3" fmla="*/ 0 w 6675438"/>
              <a:gd name="connsiteY3" fmla="*/ 6858000 h 6858000"/>
              <a:gd name="connsiteX4" fmla="*/ 1828800 w 667543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75438" h="6858000">
                <a:moveTo>
                  <a:pt x="1828800" y="0"/>
                </a:moveTo>
                <a:lnTo>
                  <a:pt x="6675438" y="0"/>
                </a:lnTo>
                <a:lnTo>
                  <a:pt x="6675438" y="6858000"/>
                </a:lnTo>
                <a:lnTo>
                  <a:pt x="0" y="6858000"/>
                </a:lnTo>
                <a:lnTo>
                  <a:pt x="1828800" y="0"/>
                </a:lnTo>
                <a:close/>
              </a:path>
            </a:pathLst>
          </a:custGeom>
          <a:solidFill>
            <a:schemeClr val="accent2">
              <a:alpha val="65000"/>
            </a:schemeClr>
          </a:solidFill>
        </p:spPr>
        <p:txBody>
          <a:bodyPr lIns="1944000" tIns="2232000" rIns="432000" bIns="43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1560390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2_TITLE">
    <p:spTree>
      <p:nvGrpSpPr>
        <p:cNvPr id="1" name=""/>
        <p:cNvGrpSpPr/>
        <p:nvPr/>
      </p:nvGrpSpPr>
      <p:grpSpPr>
        <a:xfrm>
          <a:off x="0" y="0"/>
          <a:ext cx="0" cy="0"/>
          <a:chOff x="0" y="0"/>
          <a:chExt cx="0" cy="0"/>
        </a:xfrm>
      </p:grpSpPr>
      <p:sp>
        <p:nvSpPr>
          <p:cNvPr id="2" name="Title"/>
          <p:cNvSpPr>
            <a:spLocks noGrp="1"/>
          </p:cNvSpPr>
          <p:nvPr userDrawn="1">
            <p:ph type="title" hasCustomPrompt="1"/>
          </p:nvPr>
        </p:nvSpPr>
        <p:spPr/>
        <p:txBody>
          <a:bodyPr/>
          <a:lstStyle/>
          <a:p>
            <a:r>
              <a:rPr lang="de-DE" noProof="0" dirty="0"/>
              <a:t>Titelmasterformat bearbeiten</a:t>
            </a:r>
          </a:p>
        </p:txBody>
      </p:sp>
      <p:sp>
        <p:nvSpPr>
          <p:cNvPr id="6" name="Fußzeilenplatzhalter 5"/>
          <p:cNvSpPr>
            <a:spLocks noGrp="1"/>
          </p:cNvSpPr>
          <p:nvPr userDrawn="1">
            <p:ph type="ftr" sz="quarter" idx="14"/>
          </p:nvPr>
        </p:nvSpPr>
        <p:spPr/>
        <p:txBody>
          <a:bodyPr/>
          <a:lstStyle/>
          <a:p>
            <a:r>
              <a:rPr lang="en-US"/>
              <a:t>Platzhalter Fußzeile</a:t>
            </a:r>
            <a:endParaRPr lang="en-US" dirty="0"/>
          </a:p>
        </p:txBody>
      </p:sp>
      <p:sp>
        <p:nvSpPr>
          <p:cNvPr id="25" name="Foliennummernplatzhalter 24"/>
          <p:cNvSpPr>
            <a:spLocks noGrp="1"/>
          </p:cNvSpPr>
          <p:nvPr>
            <p:ph type="sldNum" sz="quarter" idx="15"/>
          </p:nvPr>
        </p:nvSpPr>
        <p:spPr/>
        <p:txBody>
          <a:bodyPr/>
          <a:lstStyle/>
          <a:p>
            <a:fld id="{02CEFE82-39F2-4F47-8A0C-D5AB3496FA5C}" type="slidenum">
              <a:rPr lang="en-US" smtClean="0"/>
              <a:pPr/>
              <a:t>‹Nr.›</a:t>
            </a:fld>
            <a:endParaRPr lang="en-US" dirty="0"/>
          </a:p>
        </p:txBody>
      </p:sp>
    </p:spTree>
    <p:extLst>
      <p:ext uri="{BB962C8B-B14F-4D97-AF65-F5344CB8AC3E}">
        <p14:creationId xmlns:p14="http://schemas.microsoft.com/office/powerpoint/2010/main" val="1705281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4" name="Bildplatzhalter 3"/>
          <p:cNvSpPr>
            <a:spLocks noGrp="1"/>
          </p:cNvSpPr>
          <p:nvPr>
            <p:ph type="pic" sz="quarter" idx="17"/>
          </p:nvPr>
        </p:nvSpPr>
        <p:spPr>
          <a:xfrm>
            <a:off x="6232518" y="-12700"/>
            <a:ext cx="5964747" cy="6883879"/>
          </a:xfrm>
          <a:custGeom>
            <a:avLst/>
            <a:gdLst>
              <a:gd name="connsiteX0" fmla="*/ 0 w 6672263"/>
              <a:gd name="connsiteY0" fmla="*/ 6858000 h 6858000"/>
              <a:gd name="connsiteX1" fmla="*/ 1829935 w 6672263"/>
              <a:gd name="connsiteY1" fmla="*/ 0 h 6858000"/>
              <a:gd name="connsiteX2" fmla="*/ 6672263 w 6672263"/>
              <a:gd name="connsiteY2" fmla="*/ 0 h 6858000"/>
              <a:gd name="connsiteX3" fmla="*/ 4842328 w 6672263"/>
              <a:gd name="connsiteY3" fmla="*/ 6858000 h 6858000"/>
              <a:gd name="connsiteX4" fmla="*/ 0 w 6672263"/>
              <a:gd name="connsiteY4" fmla="*/ 6858000 h 6858000"/>
              <a:gd name="connsiteX0" fmla="*/ 0 w 6683828"/>
              <a:gd name="connsiteY0" fmla="*/ 6858000 h 6870700"/>
              <a:gd name="connsiteX1" fmla="*/ 1829935 w 6683828"/>
              <a:gd name="connsiteY1" fmla="*/ 0 h 6870700"/>
              <a:gd name="connsiteX2" fmla="*/ 6672263 w 6683828"/>
              <a:gd name="connsiteY2" fmla="*/ 0 h 6870700"/>
              <a:gd name="connsiteX3" fmla="*/ 6683828 w 6683828"/>
              <a:gd name="connsiteY3" fmla="*/ 6870700 h 6870700"/>
              <a:gd name="connsiteX4" fmla="*/ 0 w 6683828"/>
              <a:gd name="connsiteY4" fmla="*/ 6858000 h 6870700"/>
              <a:gd name="connsiteX0" fmla="*/ 0 w 6683828"/>
              <a:gd name="connsiteY0" fmla="*/ 6858000 h 6870700"/>
              <a:gd name="connsiteX1" fmla="*/ 2097462 w 6683828"/>
              <a:gd name="connsiteY1" fmla="*/ 0 h 6870700"/>
              <a:gd name="connsiteX2" fmla="*/ 6672263 w 6683828"/>
              <a:gd name="connsiteY2" fmla="*/ 0 h 6870700"/>
              <a:gd name="connsiteX3" fmla="*/ 6683828 w 6683828"/>
              <a:gd name="connsiteY3" fmla="*/ 6870700 h 6870700"/>
              <a:gd name="connsiteX4" fmla="*/ 0 w 6683828"/>
              <a:gd name="connsiteY4" fmla="*/ 6858000 h 6870700"/>
              <a:gd name="connsiteX0" fmla="*/ 0 w 6683828"/>
              <a:gd name="connsiteY0" fmla="*/ 6858000 h 6870700"/>
              <a:gd name="connsiteX1" fmla="*/ 2043956 w 6683828"/>
              <a:gd name="connsiteY1" fmla="*/ 0 h 6870700"/>
              <a:gd name="connsiteX2" fmla="*/ 6672263 w 6683828"/>
              <a:gd name="connsiteY2" fmla="*/ 0 h 6870700"/>
              <a:gd name="connsiteX3" fmla="*/ 6683828 w 6683828"/>
              <a:gd name="connsiteY3" fmla="*/ 6870700 h 6870700"/>
              <a:gd name="connsiteX4" fmla="*/ 0 w 6683828"/>
              <a:gd name="connsiteY4" fmla="*/ 6858000 h 6870700"/>
              <a:gd name="connsiteX0" fmla="*/ 0 w 6693519"/>
              <a:gd name="connsiteY0" fmla="*/ 6883879 h 6883879"/>
              <a:gd name="connsiteX1" fmla="*/ 2053647 w 6693519"/>
              <a:gd name="connsiteY1" fmla="*/ 0 h 6883879"/>
              <a:gd name="connsiteX2" fmla="*/ 6681954 w 6693519"/>
              <a:gd name="connsiteY2" fmla="*/ 0 h 6883879"/>
              <a:gd name="connsiteX3" fmla="*/ 6693519 w 6693519"/>
              <a:gd name="connsiteY3" fmla="*/ 6870700 h 6883879"/>
              <a:gd name="connsiteX4" fmla="*/ 0 w 6693519"/>
              <a:gd name="connsiteY4" fmla="*/ 6883879 h 6883879"/>
              <a:gd name="connsiteX0" fmla="*/ 0 w 6821068"/>
              <a:gd name="connsiteY0" fmla="*/ 6960079 h 6960079"/>
              <a:gd name="connsiteX1" fmla="*/ 2053647 w 6821068"/>
              <a:gd name="connsiteY1" fmla="*/ 76200 h 6960079"/>
              <a:gd name="connsiteX2" fmla="*/ 6821068 w 6821068"/>
              <a:gd name="connsiteY2" fmla="*/ 0 h 6960079"/>
              <a:gd name="connsiteX3" fmla="*/ 6693519 w 6821068"/>
              <a:gd name="connsiteY3" fmla="*/ 6946900 h 6960079"/>
              <a:gd name="connsiteX4" fmla="*/ 0 w 6821068"/>
              <a:gd name="connsiteY4" fmla="*/ 6960079 h 6960079"/>
              <a:gd name="connsiteX0" fmla="*/ 0 w 6693519"/>
              <a:gd name="connsiteY0" fmla="*/ 6883879 h 6883879"/>
              <a:gd name="connsiteX1" fmla="*/ 2053647 w 6693519"/>
              <a:gd name="connsiteY1" fmla="*/ 0 h 6883879"/>
              <a:gd name="connsiteX2" fmla="*/ 6286015 w 6693519"/>
              <a:gd name="connsiteY2" fmla="*/ 514350 h 6883879"/>
              <a:gd name="connsiteX3" fmla="*/ 6693519 w 6693519"/>
              <a:gd name="connsiteY3" fmla="*/ 6870700 h 6883879"/>
              <a:gd name="connsiteX4" fmla="*/ 0 w 6693519"/>
              <a:gd name="connsiteY4" fmla="*/ 6883879 h 6883879"/>
              <a:gd name="connsiteX0" fmla="*/ 0 w 6693519"/>
              <a:gd name="connsiteY0" fmla="*/ 6883879 h 6883879"/>
              <a:gd name="connsiteX1" fmla="*/ 2053647 w 6693519"/>
              <a:gd name="connsiteY1" fmla="*/ 0 h 6883879"/>
              <a:gd name="connsiteX2" fmla="*/ 6681954 w 6693519"/>
              <a:gd name="connsiteY2" fmla="*/ 9525 h 6883879"/>
              <a:gd name="connsiteX3" fmla="*/ 6693519 w 6693519"/>
              <a:gd name="connsiteY3" fmla="*/ 6870700 h 6883879"/>
              <a:gd name="connsiteX4" fmla="*/ 0 w 6693519"/>
              <a:gd name="connsiteY4" fmla="*/ 6883879 h 6883879"/>
              <a:gd name="connsiteX0" fmla="*/ 0 w 6693519"/>
              <a:gd name="connsiteY0" fmla="*/ 6883879 h 6883879"/>
              <a:gd name="connsiteX1" fmla="*/ 2053647 w 6693519"/>
              <a:gd name="connsiteY1" fmla="*/ 0 h 6883879"/>
              <a:gd name="connsiteX2" fmla="*/ 6692655 w 6693519"/>
              <a:gd name="connsiteY2" fmla="*/ 19050 h 6883879"/>
              <a:gd name="connsiteX3" fmla="*/ 6693519 w 6693519"/>
              <a:gd name="connsiteY3" fmla="*/ 6870700 h 6883879"/>
              <a:gd name="connsiteX4" fmla="*/ 0 w 6693519"/>
              <a:gd name="connsiteY4" fmla="*/ 6883879 h 6883879"/>
              <a:gd name="connsiteX0" fmla="*/ 0 w 6693519"/>
              <a:gd name="connsiteY0" fmla="*/ 6883879 h 6883879"/>
              <a:gd name="connsiteX1" fmla="*/ 2053647 w 6693519"/>
              <a:gd name="connsiteY1" fmla="*/ 0 h 6883879"/>
              <a:gd name="connsiteX2" fmla="*/ 6367343 w 6693519"/>
              <a:gd name="connsiteY2" fmla="*/ 179070 h 6883879"/>
              <a:gd name="connsiteX3" fmla="*/ 6693519 w 6693519"/>
              <a:gd name="connsiteY3" fmla="*/ 6870700 h 6883879"/>
              <a:gd name="connsiteX4" fmla="*/ 0 w 6693519"/>
              <a:gd name="connsiteY4" fmla="*/ 6883879 h 6883879"/>
              <a:gd name="connsiteX0" fmla="*/ 0 w 6701216"/>
              <a:gd name="connsiteY0" fmla="*/ 6883879 h 6883879"/>
              <a:gd name="connsiteX1" fmla="*/ 2053647 w 6701216"/>
              <a:gd name="connsiteY1" fmla="*/ 0 h 6883879"/>
              <a:gd name="connsiteX2" fmla="*/ 6701216 w 6701216"/>
              <a:gd name="connsiteY2" fmla="*/ 11430 h 6883879"/>
              <a:gd name="connsiteX3" fmla="*/ 6693519 w 6701216"/>
              <a:gd name="connsiteY3" fmla="*/ 6870700 h 6883879"/>
              <a:gd name="connsiteX4" fmla="*/ 0 w 6701216"/>
              <a:gd name="connsiteY4" fmla="*/ 6883879 h 68838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01216" h="6883879">
                <a:moveTo>
                  <a:pt x="0" y="6883879"/>
                </a:moveTo>
                <a:lnTo>
                  <a:pt x="2053647" y="0"/>
                </a:lnTo>
                <a:lnTo>
                  <a:pt x="6701216" y="11430"/>
                </a:lnTo>
                <a:cubicBezTo>
                  <a:pt x="6698650" y="2297853"/>
                  <a:pt x="6696085" y="4584277"/>
                  <a:pt x="6693519" y="6870700"/>
                </a:cubicBezTo>
                <a:lnTo>
                  <a:pt x="0" y="6883879"/>
                </a:lnTo>
                <a:close/>
              </a:path>
            </a:pathLst>
          </a:custGeom>
          <a:solidFill>
            <a:schemeClr val="bg2">
              <a:lumMod val="85000"/>
            </a:schemeClr>
          </a:solidFill>
        </p:spPr>
        <p:txBody>
          <a:bodyPr lIns="0" tIns="72000" rIns="108000"/>
          <a:lstStyle>
            <a:lvl1pPr algn="r">
              <a:defRPr/>
            </a:lvl1pPr>
          </a:lstStyle>
          <a:p>
            <a:endParaRPr lang="de-DE" dirty="0"/>
          </a:p>
        </p:txBody>
      </p:sp>
      <p:sp>
        <p:nvSpPr>
          <p:cNvPr id="15" name="Textplatzhalter 14"/>
          <p:cNvSpPr>
            <a:spLocks noGrp="1"/>
          </p:cNvSpPr>
          <p:nvPr>
            <p:ph type="body" sz="quarter" idx="18"/>
          </p:nvPr>
        </p:nvSpPr>
        <p:spPr>
          <a:xfrm>
            <a:off x="539750" y="1690688"/>
            <a:ext cx="5875338" cy="1161143"/>
          </a:xfrm>
        </p:spPr>
        <p:txBody>
          <a:bodyPr anchor="b"/>
          <a:lstStyle>
            <a:lvl1pPr marL="0" indent="0">
              <a:buNone/>
              <a:defRPr sz="4400" b="1">
                <a:solidFill>
                  <a:schemeClr val="accent2"/>
                </a:solidFill>
              </a:defRPr>
            </a:lvl1pPr>
          </a:lstStyle>
          <a:p>
            <a:pPr lvl="0"/>
            <a:r>
              <a:rPr lang="de-DE" dirty="0"/>
              <a:t>Textmasterformat</a:t>
            </a:r>
          </a:p>
        </p:txBody>
      </p:sp>
      <p:sp>
        <p:nvSpPr>
          <p:cNvPr id="16" name="Textplatzhalter 14"/>
          <p:cNvSpPr>
            <a:spLocks noGrp="1"/>
          </p:cNvSpPr>
          <p:nvPr>
            <p:ph type="body" sz="quarter" idx="19"/>
          </p:nvPr>
        </p:nvSpPr>
        <p:spPr>
          <a:xfrm>
            <a:off x="539750" y="2851831"/>
            <a:ext cx="5875338" cy="1161143"/>
          </a:xfrm>
        </p:spPr>
        <p:txBody>
          <a:bodyPr tIns="144000" anchor="t"/>
          <a:lstStyle>
            <a:lvl1pPr marL="0" indent="0">
              <a:buNone/>
              <a:defRPr sz="2000" b="0">
                <a:solidFill>
                  <a:schemeClr val="accent3"/>
                </a:solidFill>
              </a:defRPr>
            </a:lvl1pPr>
          </a:lstStyle>
          <a:p>
            <a:pPr lvl="0"/>
            <a:r>
              <a:rPr lang="de-DE" dirty="0"/>
              <a:t>Textmasterformat</a:t>
            </a:r>
          </a:p>
        </p:txBody>
      </p:sp>
      <p:sp>
        <p:nvSpPr>
          <p:cNvPr id="2" name="Rechteck 1"/>
          <p:cNvSpPr/>
          <p:nvPr userDrawn="1"/>
        </p:nvSpPr>
        <p:spPr>
          <a:xfrm>
            <a:off x="1" y="5888038"/>
            <a:ext cx="3485072" cy="9699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lnSpc>
                <a:spcPct val="90000"/>
              </a:lnSpc>
              <a:spcAft>
                <a:spcPts val="1000"/>
              </a:spcAft>
            </a:pPr>
            <a:endParaRPr lang="de-DE" dirty="0" err="1"/>
          </a:p>
        </p:txBody>
      </p:sp>
    </p:spTree>
    <p:extLst>
      <p:ext uri="{BB962C8B-B14F-4D97-AF65-F5344CB8AC3E}">
        <p14:creationId xmlns:p14="http://schemas.microsoft.com/office/powerpoint/2010/main" val="1437286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sp>
        <p:nvSpPr>
          <p:cNvPr id="4" name="Bildplatzhalter 3"/>
          <p:cNvSpPr>
            <a:spLocks noGrp="1"/>
          </p:cNvSpPr>
          <p:nvPr>
            <p:ph type="pic" sz="quarter" idx="17"/>
          </p:nvPr>
        </p:nvSpPr>
        <p:spPr>
          <a:xfrm>
            <a:off x="-9470" y="0"/>
            <a:ext cx="4175734" cy="6858000"/>
          </a:xfrm>
          <a:custGeom>
            <a:avLst/>
            <a:gdLst>
              <a:gd name="connsiteX0" fmla="*/ 0 w 4166264"/>
              <a:gd name="connsiteY0" fmla="*/ 6858000 h 6858000"/>
              <a:gd name="connsiteX1" fmla="*/ 1847905 w 4166264"/>
              <a:gd name="connsiteY1" fmla="*/ 0 h 6858000"/>
              <a:gd name="connsiteX2" fmla="*/ 4166264 w 4166264"/>
              <a:gd name="connsiteY2" fmla="*/ 0 h 6858000"/>
              <a:gd name="connsiteX3" fmla="*/ 2318359 w 4166264"/>
              <a:gd name="connsiteY3" fmla="*/ 6858000 h 6858000"/>
              <a:gd name="connsiteX4" fmla="*/ 0 w 4166264"/>
              <a:gd name="connsiteY4" fmla="*/ 6858000 h 6858000"/>
              <a:gd name="connsiteX0" fmla="*/ 9470 w 4175734"/>
              <a:gd name="connsiteY0" fmla="*/ 6858000 h 6858000"/>
              <a:gd name="connsiteX1" fmla="*/ 0 w 4175734"/>
              <a:gd name="connsiteY1" fmla="*/ 0 h 6858000"/>
              <a:gd name="connsiteX2" fmla="*/ 4175734 w 4175734"/>
              <a:gd name="connsiteY2" fmla="*/ 0 h 6858000"/>
              <a:gd name="connsiteX3" fmla="*/ 2327829 w 4175734"/>
              <a:gd name="connsiteY3" fmla="*/ 6858000 h 6858000"/>
              <a:gd name="connsiteX4" fmla="*/ 9470 w 4175734"/>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75734" h="6858000">
                <a:moveTo>
                  <a:pt x="9470" y="6858000"/>
                </a:moveTo>
                <a:cubicBezTo>
                  <a:pt x="6313" y="4572000"/>
                  <a:pt x="3157" y="2286000"/>
                  <a:pt x="0" y="0"/>
                </a:cubicBezTo>
                <a:lnTo>
                  <a:pt x="4175734" y="0"/>
                </a:lnTo>
                <a:lnTo>
                  <a:pt x="2327829" y="6858000"/>
                </a:lnTo>
                <a:lnTo>
                  <a:pt x="9470" y="6858000"/>
                </a:lnTo>
                <a:close/>
              </a:path>
            </a:pathLst>
          </a:custGeom>
          <a:solidFill>
            <a:schemeClr val="bg2">
              <a:lumMod val="85000"/>
            </a:schemeClr>
          </a:solidFill>
          <a:ln>
            <a:noFill/>
          </a:ln>
        </p:spPr>
        <p:txBody>
          <a:bodyPr vert="horz" lIns="0" tIns="72000" rIns="108000" bIns="0" rtlCol="0">
            <a:noAutofit/>
          </a:bodyPr>
          <a:lstStyle>
            <a:lvl1pPr algn="l">
              <a:defRPr lang="de-DE"/>
            </a:lvl1pPr>
          </a:lstStyle>
          <a:p>
            <a:pPr lvl="0" algn="r"/>
            <a:endParaRPr lang="de-DE" dirty="0"/>
          </a:p>
        </p:txBody>
      </p:sp>
      <p:sp>
        <p:nvSpPr>
          <p:cNvPr id="6" name="Titel 5"/>
          <p:cNvSpPr>
            <a:spLocks noGrp="1"/>
          </p:cNvSpPr>
          <p:nvPr>
            <p:ph type="title"/>
          </p:nvPr>
        </p:nvSpPr>
        <p:spPr/>
        <p:txBody>
          <a:bodyPr/>
          <a:lstStyle/>
          <a:p>
            <a:r>
              <a:rPr lang="de-DE" dirty="0"/>
              <a:t>Titelmasterformat durch Klicken bearbeiten</a:t>
            </a:r>
          </a:p>
        </p:txBody>
      </p:sp>
      <p:sp>
        <p:nvSpPr>
          <p:cNvPr id="7" name="Subline"/>
          <p:cNvSpPr>
            <a:spLocks noGrp="1"/>
          </p:cNvSpPr>
          <p:nvPr>
            <p:ph type="body" sz="quarter" idx="13" hasCustomPrompt="1"/>
          </p:nvPr>
        </p:nvSpPr>
        <p:spPr>
          <a:xfrm>
            <a:off x="540000" y="972000"/>
            <a:ext cx="11098800" cy="612000"/>
          </a:xfrm>
        </p:spPr>
        <p:txBody>
          <a:bodyPr/>
          <a:lstStyle>
            <a:lvl1pPr marL="0" indent="0">
              <a:buNone/>
              <a:defRPr baseline="0">
                <a:solidFill>
                  <a:schemeClr val="accent3"/>
                </a:solidFill>
              </a:defRPr>
            </a:lvl1pPr>
          </a:lstStyle>
          <a:p>
            <a:pPr lvl="0"/>
            <a:r>
              <a:rPr lang="de-DE" noProof="0" dirty="0"/>
              <a:t>Titelmasterformat durch Klicken bearbeiten</a:t>
            </a:r>
          </a:p>
        </p:txBody>
      </p:sp>
    </p:spTree>
    <p:extLst>
      <p:ext uri="{BB962C8B-B14F-4D97-AF65-F5344CB8AC3E}">
        <p14:creationId xmlns:p14="http://schemas.microsoft.com/office/powerpoint/2010/main" val="2884087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mp; CONTENT">
    <p:spTree>
      <p:nvGrpSpPr>
        <p:cNvPr id="1" name=""/>
        <p:cNvGrpSpPr/>
        <p:nvPr/>
      </p:nvGrpSpPr>
      <p:grpSpPr>
        <a:xfrm>
          <a:off x="0" y="0"/>
          <a:ext cx="0" cy="0"/>
          <a:chOff x="0" y="0"/>
          <a:chExt cx="0" cy="0"/>
        </a:xfrm>
      </p:grpSpPr>
      <p:sp>
        <p:nvSpPr>
          <p:cNvPr id="3" name="Inhaltsplatzhalter 2"/>
          <p:cNvSpPr>
            <a:spLocks noGrp="1"/>
          </p:cNvSpPr>
          <p:nvPr>
            <p:ph sz="quarter" idx="24"/>
          </p:nvPr>
        </p:nvSpPr>
        <p:spPr>
          <a:xfrm>
            <a:off x="540000" y="1584000"/>
            <a:ext cx="11103236" cy="4302125"/>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Titel 6"/>
          <p:cNvSpPr>
            <a:spLocks noGrp="1"/>
          </p:cNvSpPr>
          <p:nvPr>
            <p:ph type="title"/>
          </p:nvPr>
        </p:nvSpPr>
        <p:spPr/>
        <p:txBody>
          <a:bodyPr/>
          <a:lstStyle/>
          <a:p>
            <a:r>
              <a:rPr lang="de-DE" dirty="0"/>
              <a:t>Titelmasterformat durch Klicken bearbeiten</a:t>
            </a:r>
          </a:p>
        </p:txBody>
      </p:sp>
      <p:sp>
        <p:nvSpPr>
          <p:cNvPr id="9" name="Subline"/>
          <p:cNvSpPr>
            <a:spLocks noGrp="1"/>
          </p:cNvSpPr>
          <p:nvPr>
            <p:ph type="body" sz="quarter" idx="13" hasCustomPrompt="1"/>
          </p:nvPr>
        </p:nvSpPr>
        <p:spPr>
          <a:xfrm>
            <a:off x="540000" y="972000"/>
            <a:ext cx="11098800" cy="612000"/>
          </a:xfrm>
        </p:spPr>
        <p:txBody>
          <a:bodyPr/>
          <a:lstStyle>
            <a:lvl1pPr marL="0" indent="0">
              <a:buNone/>
              <a:defRPr baseline="0">
                <a:solidFill>
                  <a:schemeClr val="accent3"/>
                </a:solidFill>
              </a:defRPr>
            </a:lvl1pPr>
          </a:lstStyle>
          <a:p>
            <a:pPr lvl="0"/>
            <a:r>
              <a:rPr lang="de-DE" noProof="0" dirty="0"/>
              <a:t>Titelmasterformat durch Klicken bearbeiten</a:t>
            </a:r>
          </a:p>
        </p:txBody>
      </p:sp>
      <p:sp>
        <p:nvSpPr>
          <p:cNvPr id="8" name="Fußzeilenplatzhalter 7"/>
          <p:cNvSpPr>
            <a:spLocks noGrp="1"/>
          </p:cNvSpPr>
          <p:nvPr>
            <p:ph type="ftr" sz="quarter" idx="14"/>
          </p:nvPr>
        </p:nvSpPr>
        <p:spPr/>
        <p:txBody>
          <a:bodyPr/>
          <a:lstStyle/>
          <a:p>
            <a:r>
              <a:rPr lang="en-US"/>
              <a:t>Platzhalter Fußzeile</a:t>
            </a:r>
            <a:endParaRPr lang="en-US" dirty="0"/>
          </a:p>
        </p:txBody>
      </p:sp>
      <p:sp>
        <p:nvSpPr>
          <p:cNvPr id="10" name="Foliennummernplatzhalter 9"/>
          <p:cNvSpPr>
            <a:spLocks noGrp="1"/>
          </p:cNvSpPr>
          <p:nvPr>
            <p:ph type="sldNum" sz="quarter" idx="15"/>
          </p:nvPr>
        </p:nvSpPr>
        <p:spPr/>
        <p:txBody>
          <a:bodyPr/>
          <a:lstStyle/>
          <a:p>
            <a:fld id="{02CEFE82-39F2-4F47-8A0C-D5AB3496FA5C}" type="slidenum">
              <a:rPr lang="en-US" smtClean="0"/>
              <a:pPr/>
              <a:t>‹Nr.›</a:t>
            </a:fld>
            <a:endParaRPr lang="en-US" dirty="0"/>
          </a:p>
        </p:txBody>
      </p:sp>
    </p:spTree>
    <p:extLst>
      <p:ext uri="{BB962C8B-B14F-4D97-AF65-F5344CB8AC3E}">
        <p14:creationId xmlns:p14="http://schemas.microsoft.com/office/powerpoint/2010/main" val="2946441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amp; CONTENT">
    <p:spTree>
      <p:nvGrpSpPr>
        <p:cNvPr id="1" name=""/>
        <p:cNvGrpSpPr/>
        <p:nvPr/>
      </p:nvGrpSpPr>
      <p:grpSpPr>
        <a:xfrm>
          <a:off x="0" y="0"/>
          <a:ext cx="0" cy="0"/>
          <a:chOff x="0" y="0"/>
          <a:chExt cx="0" cy="0"/>
        </a:xfrm>
      </p:grpSpPr>
      <p:sp>
        <p:nvSpPr>
          <p:cNvPr id="2" name="Titel 1"/>
          <p:cNvSpPr>
            <a:spLocks noGrp="1"/>
          </p:cNvSpPr>
          <p:nvPr userDrawn="1">
            <p:ph type="title"/>
          </p:nvPr>
        </p:nvSpPr>
        <p:spPr/>
        <p:txBody>
          <a:bodyPr/>
          <a:lstStyle/>
          <a:p>
            <a:r>
              <a:rPr lang="de-DE" dirty="0"/>
              <a:t>Titelmasterformat durch Klicken bearbeiten</a:t>
            </a:r>
          </a:p>
        </p:txBody>
      </p:sp>
      <p:sp>
        <p:nvSpPr>
          <p:cNvPr id="6" name="Footer"/>
          <p:cNvSpPr>
            <a:spLocks noGrp="1"/>
          </p:cNvSpPr>
          <p:nvPr userDrawn="1">
            <p:ph type="ftr" sz="quarter" idx="11"/>
          </p:nvPr>
        </p:nvSpPr>
        <p:spPr/>
        <p:txBody>
          <a:bodyPr/>
          <a:lstStyle/>
          <a:p>
            <a:r>
              <a:rPr lang="en-US"/>
              <a:t>Platzhalter Fußzeile</a:t>
            </a:r>
          </a:p>
        </p:txBody>
      </p:sp>
      <p:sp>
        <p:nvSpPr>
          <p:cNvPr id="7" name="Slide Number"/>
          <p:cNvSpPr>
            <a:spLocks noGrp="1"/>
          </p:cNvSpPr>
          <p:nvPr userDrawn="1">
            <p:ph type="sldNum" sz="quarter" idx="12"/>
          </p:nvPr>
        </p:nvSpPr>
        <p:spPr/>
        <p:txBody>
          <a:bodyPr/>
          <a:lstStyle/>
          <a:p>
            <a:fld id="{02CEFE82-39F2-4F47-8A0C-D5AB3496FA5C}" type="slidenum">
              <a:rPr lang="en-US" smtClean="0"/>
              <a:t>‹Nr.›</a:t>
            </a:fld>
            <a:endParaRPr lang="en-US"/>
          </a:p>
        </p:txBody>
      </p:sp>
      <p:sp>
        <p:nvSpPr>
          <p:cNvPr id="12" name="Subline"/>
          <p:cNvSpPr>
            <a:spLocks noGrp="1"/>
          </p:cNvSpPr>
          <p:nvPr userDrawn="1">
            <p:ph type="body" sz="quarter" idx="13" hasCustomPrompt="1"/>
          </p:nvPr>
        </p:nvSpPr>
        <p:spPr>
          <a:xfrm>
            <a:off x="540000" y="971999"/>
            <a:ext cx="11098800" cy="612325"/>
          </a:xfrm>
        </p:spPr>
        <p:txBody>
          <a:bodyPr/>
          <a:lstStyle>
            <a:lvl1pPr marL="0" indent="0">
              <a:buNone/>
              <a:defRPr baseline="0">
                <a:solidFill>
                  <a:schemeClr val="accent3"/>
                </a:solidFill>
              </a:defRPr>
            </a:lvl1pPr>
          </a:lstStyle>
          <a:p>
            <a:pPr lvl="0"/>
            <a:r>
              <a:rPr lang="de-DE" noProof="0" dirty="0"/>
              <a:t>Titelmasterformat durch Klicken bearbeiten</a:t>
            </a:r>
          </a:p>
        </p:txBody>
      </p:sp>
      <p:sp>
        <p:nvSpPr>
          <p:cNvPr id="4" name="Inhaltsplatzhalter 3"/>
          <p:cNvSpPr>
            <a:spLocks noGrp="1"/>
          </p:cNvSpPr>
          <p:nvPr userDrawn="1">
            <p:ph sz="quarter" idx="16"/>
          </p:nvPr>
        </p:nvSpPr>
        <p:spPr>
          <a:xfrm>
            <a:off x="539751" y="1583998"/>
            <a:ext cx="5346701" cy="4302000"/>
          </a:xfr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6" name="Inhaltsplatzhalter 3"/>
          <p:cNvSpPr>
            <a:spLocks noGrp="1"/>
          </p:cNvSpPr>
          <p:nvPr userDrawn="1">
            <p:ph sz="quarter" idx="17"/>
          </p:nvPr>
        </p:nvSpPr>
        <p:spPr>
          <a:xfrm>
            <a:off x="6302374" y="1584000"/>
            <a:ext cx="5346701" cy="4302000"/>
          </a:xfr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930777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0_TITLE &amp; CONTENT">
    <p:spTree>
      <p:nvGrpSpPr>
        <p:cNvPr id="1" name=""/>
        <p:cNvGrpSpPr/>
        <p:nvPr/>
      </p:nvGrpSpPr>
      <p:grpSpPr>
        <a:xfrm>
          <a:off x="0" y="0"/>
          <a:ext cx="0" cy="0"/>
          <a:chOff x="0" y="0"/>
          <a:chExt cx="0" cy="0"/>
        </a:xfrm>
      </p:grpSpPr>
      <p:sp>
        <p:nvSpPr>
          <p:cNvPr id="37" name="Content 2"/>
          <p:cNvSpPr>
            <a:spLocks noGrp="1"/>
          </p:cNvSpPr>
          <p:nvPr>
            <p:ph sz="half" idx="14"/>
          </p:nvPr>
        </p:nvSpPr>
        <p:spPr>
          <a:xfrm>
            <a:off x="4384799" y="1584000"/>
            <a:ext cx="7264275" cy="4302000"/>
          </a:xfrm>
        </p:spPr>
        <p:txBody>
          <a:bodyPr/>
          <a:lstStyle>
            <a:lvl1pPr marL="270000" marR="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sz="2200"/>
            </a:lvl1pPr>
            <a:lvl2pPr marL="72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2000"/>
            </a:lvl2pPr>
            <a:lvl3pPr marL="108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800"/>
            </a:lvl3pPr>
            <a:lvl4pPr marL="144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600"/>
            </a:lvl4pPr>
            <a:lvl5pPr marL="180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600"/>
            </a:lvl5pPr>
            <a:lvl6pPr>
              <a:defRPr sz="1800"/>
            </a:lvl6pPr>
            <a:lvl7pPr>
              <a:defRPr sz="1800"/>
            </a:lvl7pPr>
            <a:lvl8pPr>
              <a:defRPr sz="1800"/>
            </a:lvl8pPr>
            <a:lvl9pPr>
              <a:defRPr sz="1800"/>
            </a:lvl9pPr>
          </a:lstStyle>
          <a:p>
            <a:pPr marL="270000" marR="0" lvl="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a:pPr>
            <a:r>
              <a:rPr kumimoji="0" lang="de-DE" sz="2000" b="0" i="0" u="none" strike="noStrike" kern="1200" cap="none" spc="0" normalizeH="0" baseline="0" noProof="0" dirty="0">
                <a:ln>
                  <a:noFill/>
                </a:ln>
                <a:solidFill>
                  <a:srgbClr val="343434"/>
                </a:solidFill>
                <a:effectLst/>
                <a:uLnTx/>
                <a:uFillTx/>
                <a:latin typeface="+mn-lt"/>
                <a:ea typeface="+mn-ea"/>
                <a:cs typeface="+mn-cs"/>
              </a:rPr>
              <a:t>Textmasterformat bearbeiten</a:t>
            </a:r>
          </a:p>
          <a:p>
            <a:pPr marL="720000" marR="0" lvl="1"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Zweite Ebene</a:t>
            </a:r>
          </a:p>
          <a:p>
            <a:pPr marL="1080000" marR="0" lvl="2"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Dritte Ebene</a:t>
            </a:r>
          </a:p>
          <a:p>
            <a:pPr marL="1440000" marR="0" lvl="3"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Vierte Ebene</a:t>
            </a:r>
          </a:p>
          <a:p>
            <a:pPr marL="1800000" marR="0" lvl="4"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Fünfte Ebene</a:t>
            </a:r>
          </a:p>
        </p:txBody>
      </p:sp>
      <p:sp>
        <p:nvSpPr>
          <p:cNvPr id="3" name="Content 1"/>
          <p:cNvSpPr>
            <a:spLocks noGrp="1"/>
          </p:cNvSpPr>
          <p:nvPr>
            <p:ph sz="half" idx="1"/>
          </p:nvPr>
        </p:nvSpPr>
        <p:spPr>
          <a:xfrm>
            <a:off x="540000" y="1584000"/>
            <a:ext cx="3420000" cy="4302000"/>
          </a:xfrm>
        </p:spPr>
        <p:txBody>
          <a:bodyPr/>
          <a:lstStyle>
            <a:lvl1pPr marL="270000" marR="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sz="2200"/>
            </a:lvl1pPr>
            <a:lvl2pPr marL="72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2000"/>
            </a:lvl2pPr>
            <a:lvl3pPr marL="108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800"/>
            </a:lvl3pPr>
            <a:lvl4pPr marL="144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600"/>
            </a:lvl4pPr>
            <a:lvl5pPr marL="180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600"/>
            </a:lvl5pPr>
            <a:lvl6pPr>
              <a:defRPr sz="1800"/>
            </a:lvl6pPr>
            <a:lvl7pPr>
              <a:defRPr sz="1800"/>
            </a:lvl7pPr>
            <a:lvl8pPr>
              <a:defRPr sz="1800"/>
            </a:lvl8pPr>
            <a:lvl9pPr>
              <a:defRPr sz="1800"/>
            </a:lvl9pPr>
          </a:lstStyle>
          <a:p>
            <a:pPr marL="270000" marR="0" lvl="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a:pPr>
            <a:r>
              <a:rPr kumimoji="0" lang="de-DE" sz="2000" b="0" i="0" u="none" strike="noStrike" kern="1200" cap="none" spc="0" normalizeH="0" baseline="0" noProof="0" dirty="0">
                <a:ln>
                  <a:noFill/>
                </a:ln>
                <a:solidFill>
                  <a:srgbClr val="343434"/>
                </a:solidFill>
                <a:effectLst/>
                <a:uLnTx/>
                <a:uFillTx/>
                <a:latin typeface="+mn-lt"/>
                <a:ea typeface="+mn-ea"/>
                <a:cs typeface="+mn-cs"/>
              </a:rPr>
              <a:t>Textmasterformat bearbeiten</a:t>
            </a:r>
          </a:p>
          <a:p>
            <a:pPr marL="720000" marR="0" lvl="1"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Zweite Ebene</a:t>
            </a:r>
          </a:p>
          <a:p>
            <a:pPr marL="1080000" marR="0" lvl="2"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Dritte Ebene</a:t>
            </a:r>
          </a:p>
          <a:p>
            <a:pPr marL="1440000" marR="0" lvl="3"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Vierte Ebene</a:t>
            </a:r>
          </a:p>
          <a:p>
            <a:pPr marL="1800000" marR="0" lvl="4"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Fünfte Ebene</a:t>
            </a:r>
          </a:p>
        </p:txBody>
      </p:sp>
      <p:sp>
        <p:nvSpPr>
          <p:cNvPr id="9" name="Titel 8"/>
          <p:cNvSpPr>
            <a:spLocks noGrp="1"/>
          </p:cNvSpPr>
          <p:nvPr>
            <p:ph type="title"/>
          </p:nvPr>
        </p:nvSpPr>
        <p:spPr/>
        <p:txBody>
          <a:bodyPr/>
          <a:lstStyle/>
          <a:p>
            <a:r>
              <a:rPr lang="de-DE"/>
              <a:t>Titelmasterformat durch Klicken bearbeiten</a:t>
            </a:r>
          </a:p>
        </p:txBody>
      </p:sp>
      <p:sp>
        <p:nvSpPr>
          <p:cNvPr id="10" name="Fußzeilenplatzhalter 9"/>
          <p:cNvSpPr>
            <a:spLocks noGrp="1"/>
          </p:cNvSpPr>
          <p:nvPr>
            <p:ph type="ftr" sz="quarter" idx="15"/>
          </p:nvPr>
        </p:nvSpPr>
        <p:spPr/>
        <p:txBody>
          <a:bodyPr/>
          <a:lstStyle/>
          <a:p>
            <a:r>
              <a:rPr lang="en-US"/>
              <a:t>Platzhalter Fußzeile</a:t>
            </a:r>
            <a:endParaRPr lang="en-US" dirty="0"/>
          </a:p>
        </p:txBody>
      </p:sp>
      <p:sp>
        <p:nvSpPr>
          <p:cNvPr id="11" name="Foliennummernplatzhalter 10"/>
          <p:cNvSpPr>
            <a:spLocks noGrp="1"/>
          </p:cNvSpPr>
          <p:nvPr>
            <p:ph type="sldNum" sz="quarter" idx="16"/>
          </p:nvPr>
        </p:nvSpPr>
        <p:spPr/>
        <p:txBody>
          <a:bodyPr/>
          <a:lstStyle/>
          <a:p>
            <a:fld id="{02CEFE82-39F2-4F47-8A0C-D5AB3496FA5C}" type="slidenum">
              <a:rPr lang="en-US" smtClean="0"/>
              <a:pPr/>
              <a:t>‹Nr.›</a:t>
            </a:fld>
            <a:endParaRPr lang="en-US" dirty="0"/>
          </a:p>
        </p:txBody>
      </p:sp>
      <p:sp>
        <p:nvSpPr>
          <p:cNvPr id="13" name="Subline"/>
          <p:cNvSpPr>
            <a:spLocks noGrp="1"/>
          </p:cNvSpPr>
          <p:nvPr>
            <p:ph type="body" sz="quarter" idx="13" hasCustomPrompt="1"/>
          </p:nvPr>
        </p:nvSpPr>
        <p:spPr>
          <a:xfrm>
            <a:off x="540000" y="972000"/>
            <a:ext cx="11098800" cy="612000"/>
          </a:xfrm>
        </p:spPr>
        <p:txBody>
          <a:bodyPr/>
          <a:lstStyle>
            <a:lvl1pPr marL="0" indent="0">
              <a:buNone/>
              <a:defRPr baseline="0">
                <a:solidFill>
                  <a:schemeClr val="accent3"/>
                </a:solidFill>
              </a:defRPr>
            </a:lvl1pPr>
          </a:lstStyle>
          <a:p>
            <a:pPr lvl="0"/>
            <a:r>
              <a:rPr lang="de-DE" noProof="0" dirty="0"/>
              <a:t>Titelmasterformat durch Klicken bearbeiten</a:t>
            </a:r>
          </a:p>
        </p:txBody>
      </p:sp>
    </p:spTree>
    <p:extLst>
      <p:ext uri="{BB962C8B-B14F-4D97-AF65-F5344CB8AC3E}">
        <p14:creationId xmlns:p14="http://schemas.microsoft.com/office/powerpoint/2010/main" val="426873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TITLE">
    <p:spTree>
      <p:nvGrpSpPr>
        <p:cNvPr id="1" name=""/>
        <p:cNvGrpSpPr/>
        <p:nvPr/>
      </p:nvGrpSpPr>
      <p:grpSpPr>
        <a:xfrm>
          <a:off x="0" y="0"/>
          <a:ext cx="0" cy="0"/>
          <a:chOff x="0" y="0"/>
          <a:chExt cx="0" cy="0"/>
        </a:xfrm>
      </p:grpSpPr>
      <p:sp>
        <p:nvSpPr>
          <p:cNvPr id="4" name="Bildplatzhalter 3"/>
          <p:cNvSpPr>
            <a:spLocks noGrp="1"/>
          </p:cNvSpPr>
          <p:nvPr>
            <p:ph type="pic" sz="quarter" idx="17"/>
          </p:nvPr>
        </p:nvSpPr>
        <p:spPr>
          <a:xfrm>
            <a:off x="6232518" y="0"/>
            <a:ext cx="5964748" cy="6858000"/>
          </a:xfrm>
          <a:custGeom>
            <a:avLst/>
            <a:gdLst>
              <a:gd name="connsiteX0" fmla="*/ 0 w 6672263"/>
              <a:gd name="connsiteY0" fmla="*/ 6858000 h 6858000"/>
              <a:gd name="connsiteX1" fmla="*/ 1829935 w 6672263"/>
              <a:gd name="connsiteY1" fmla="*/ 0 h 6858000"/>
              <a:gd name="connsiteX2" fmla="*/ 6672263 w 6672263"/>
              <a:gd name="connsiteY2" fmla="*/ 0 h 6858000"/>
              <a:gd name="connsiteX3" fmla="*/ 4842328 w 6672263"/>
              <a:gd name="connsiteY3" fmla="*/ 6858000 h 6858000"/>
              <a:gd name="connsiteX4" fmla="*/ 0 w 6672263"/>
              <a:gd name="connsiteY4" fmla="*/ 6858000 h 6858000"/>
              <a:gd name="connsiteX0" fmla="*/ 0 w 6683828"/>
              <a:gd name="connsiteY0" fmla="*/ 6858000 h 6870700"/>
              <a:gd name="connsiteX1" fmla="*/ 1829935 w 6683828"/>
              <a:gd name="connsiteY1" fmla="*/ 0 h 6870700"/>
              <a:gd name="connsiteX2" fmla="*/ 6672263 w 6683828"/>
              <a:gd name="connsiteY2" fmla="*/ 0 h 6870700"/>
              <a:gd name="connsiteX3" fmla="*/ 6683828 w 6683828"/>
              <a:gd name="connsiteY3" fmla="*/ 6870700 h 6870700"/>
              <a:gd name="connsiteX4" fmla="*/ 0 w 6683828"/>
              <a:gd name="connsiteY4" fmla="*/ 6858000 h 6870700"/>
              <a:gd name="connsiteX0" fmla="*/ 0 w 6683828"/>
              <a:gd name="connsiteY0" fmla="*/ 6858000 h 6870700"/>
              <a:gd name="connsiteX1" fmla="*/ 2097462 w 6683828"/>
              <a:gd name="connsiteY1" fmla="*/ 0 h 6870700"/>
              <a:gd name="connsiteX2" fmla="*/ 6672263 w 6683828"/>
              <a:gd name="connsiteY2" fmla="*/ 0 h 6870700"/>
              <a:gd name="connsiteX3" fmla="*/ 6683828 w 6683828"/>
              <a:gd name="connsiteY3" fmla="*/ 6870700 h 6870700"/>
              <a:gd name="connsiteX4" fmla="*/ 0 w 6683828"/>
              <a:gd name="connsiteY4" fmla="*/ 6858000 h 6870700"/>
              <a:gd name="connsiteX0" fmla="*/ 0 w 6683828"/>
              <a:gd name="connsiteY0" fmla="*/ 6858000 h 6870700"/>
              <a:gd name="connsiteX1" fmla="*/ 2043956 w 6683828"/>
              <a:gd name="connsiteY1" fmla="*/ 0 h 6870700"/>
              <a:gd name="connsiteX2" fmla="*/ 6672263 w 6683828"/>
              <a:gd name="connsiteY2" fmla="*/ 0 h 6870700"/>
              <a:gd name="connsiteX3" fmla="*/ 6683828 w 6683828"/>
              <a:gd name="connsiteY3" fmla="*/ 6870700 h 6870700"/>
              <a:gd name="connsiteX4" fmla="*/ 0 w 6683828"/>
              <a:gd name="connsiteY4" fmla="*/ 6858000 h 6870700"/>
              <a:gd name="connsiteX0" fmla="*/ 0 w 6693519"/>
              <a:gd name="connsiteY0" fmla="*/ 6883879 h 6883879"/>
              <a:gd name="connsiteX1" fmla="*/ 2053647 w 6693519"/>
              <a:gd name="connsiteY1" fmla="*/ 0 h 6883879"/>
              <a:gd name="connsiteX2" fmla="*/ 6681954 w 6693519"/>
              <a:gd name="connsiteY2" fmla="*/ 0 h 6883879"/>
              <a:gd name="connsiteX3" fmla="*/ 6693519 w 6693519"/>
              <a:gd name="connsiteY3" fmla="*/ 6870700 h 6883879"/>
              <a:gd name="connsiteX4" fmla="*/ 0 w 6693519"/>
              <a:gd name="connsiteY4" fmla="*/ 6883879 h 6883879"/>
              <a:gd name="connsiteX0" fmla="*/ 0 w 6821068"/>
              <a:gd name="connsiteY0" fmla="*/ 6960079 h 6960079"/>
              <a:gd name="connsiteX1" fmla="*/ 2053647 w 6821068"/>
              <a:gd name="connsiteY1" fmla="*/ 76200 h 6960079"/>
              <a:gd name="connsiteX2" fmla="*/ 6821068 w 6821068"/>
              <a:gd name="connsiteY2" fmla="*/ 0 h 6960079"/>
              <a:gd name="connsiteX3" fmla="*/ 6693519 w 6821068"/>
              <a:gd name="connsiteY3" fmla="*/ 6946900 h 6960079"/>
              <a:gd name="connsiteX4" fmla="*/ 0 w 6821068"/>
              <a:gd name="connsiteY4" fmla="*/ 6960079 h 6960079"/>
              <a:gd name="connsiteX0" fmla="*/ 0 w 6693519"/>
              <a:gd name="connsiteY0" fmla="*/ 6883879 h 6883879"/>
              <a:gd name="connsiteX1" fmla="*/ 2053647 w 6693519"/>
              <a:gd name="connsiteY1" fmla="*/ 0 h 6883879"/>
              <a:gd name="connsiteX2" fmla="*/ 6286015 w 6693519"/>
              <a:gd name="connsiteY2" fmla="*/ 514350 h 6883879"/>
              <a:gd name="connsiteX3" fmla="*/ 6693519 w 6693519"/>
              <a:gd name="connsiteY3" fmla="*/ 6870700 h 6883879"/>
              <a:gd name="connsiteX4" fmla="*/ 0 w 6693519"/>
              <a:gd name="connsiteY4" fmla="*/ 6883879 h 6883879"/>
              <a:gd name="connsiteX0" fmla="*/ 0 w 6693519"/>
              <a:gd name="connsiteY0" fmla="*/ 6883879 h 6883879"/>
              <a:gd name="connsiteX1" fmla="*/ 2053647 w 6693519"/>
              <a:gd name="connsiteY1" fmla="*/ 0 h 6883879"/>
              <a:gd name="connsiteX2" fmla="*/ 6681954 w 6693519"/>
              <a:gd name="connsiteY2" fmla="*/ 9525 h 6883879"/>
              <a:gd name="connsiteX3" fmla="*/ 6693519 w 6693519"/>
              <a:gd name="connsiteY3" fmla="*/ 6870700 h 6883879"/>
              <a:gd name="connsiteX4" fmla="*/ 0 w 6693519"/>
              <a:gd name="connsiteY4" fmla="*/ 6883879 h 6883879"/>
              <a:gd name="connsiteX0" fmla="*/ 0 w 6693519"/>
              <a:gd name="connsiteY0" fmla="*/ 6883879 h 6883879"/>
              <a:gd name="connsiteX1" fmla="*/ 2053647 w 6693519"/>
              <a:gd name="connsiteY1" fmla="*/ 0 h 6883879"/>
              <a:gd name="connsiteX2" fmla="*/ 6692655 w 6693519"/>
              <a:gd name="connsiteY2" fmla="*/ 19050 h 6883879"/>
              <a:gd name="connsiteX3" fmla="*/ 6693519 w 6693519"/>
              <a:gd name="connsiteY3" fmla="*/ 6870700 h 6883879"/>
              <a:gd name="connsiteX4" fmla="*/ 0 w 6693519"/>
              <a:gd name="connsiteY4" fmla="*/ 6883879 h 6883879"/>
              <a:gd name="connsiteX0" fmla="*/ 0 w 6693519"/>
              <a:gd name="connsiteY0" fmla="*/ 6883879 h 6883879"/>
              <a:gd name="connsiteX1" fmla="*/ 2053647 w 6693519"/>
              <a:gd name="connsiteY1" fmla="*/ 0 h 6883879"/>
              <a:gd name="connsiteX2" fmla="*/ 6367343 w 6693519"/>
              <a:gd name="connsiteY2" fmla="*/ 179070 h 6883879"/>
              <a:gd name="connsiteX3" fmla="*/ 6693519 w 6693519"/>
              <a:gd name="connsiteY3" fmla="*/ 6870700 h 6883879"/>
              <a:gd name="connsiteX4" fmla="*/ 0 w 6693519"/>
              <a:gd name="connsiteY4" fmla="*/ 6883879 h 6883879"/>
              <a:gd name="connsiteX0" fmla="*/ 0 w 6701216"/>
              <a:gd name="connsiteY0" fmla="*/ 6883879 h 6883879"/>
              <a:gd name="connsiteX1" fmla="*/ 2053647 w 6701216"/>
              <a:gd name="connsiteY1" fmla="*/ 0 h 6883879"/>
              <a:gd name="connsiteX2" fmla="*/ 6701216 w 6701216"/>
              <a:gd name="connsiteY2" fmla="*/ 11430 h 6883879"/>
              <a:gd name="connsiteX3" fmla="*/ 6693519 w 6701216"/>
              <a:gd name="connsiteY3" fmla="*/ 6870700 h 6883879"/>
              <a:gd name="connsiteX4" fmla="*/ 0 w 6701216"/>
              <a:gd name="connsiteY4" fmla="*/ 6883879 h 6883879"/>
              <a:gd name="connsiteX0" fmla="*/ 0 w 6801093"/>
              <a:gd name="connsiteY0" fmla="*/ 7050249 h 7050249"/>
              <a:gd name="connsiteX1" fmla="*/ 2053647 w 6801093"/>
              <a:gd name="connsiteY1" fmla="*/ 166370 h 7050249"/>
              <a:gd name="connsiteX2" fmla="*/ 6801093 w 6801093"/>
              <a:gd name="connsiteY2" fmla="*/ 0 h 7050249"/>
              <a:gd name="connsiteX3" fmla="*/ 6693519 w 6801093"/>
              <a:gd name="connsiteY3" fmla="*/ 7037070 h 7050249"/>
              <a:gd name="connsiteX4" fmla="*/ 0 w 6801093"/>
              <a:gd name="connsiteY4" fmla="*/ 7050249 h 7050249"/>
              <a:gd name="connsiteX0" fmla="*/ 0 w 6693562"/>
              <a:gd name="connsiteY0" fmla="*/ 6883879 h 6883879"/>
              <a:gd name="connsiteX1" fmla="*/ 2053647 w 6693562"/>
              <a:gd name="connsiteY1" fmla="*/ 0 h 6883879"/>
              <a:gd name="connsiteX2" fmla="*/ 6587072 w 6693562"/>
              <a:gd name="connsiteY2" fmla="*/ 455930 h 6883879"/>
              <a:gd name="connsiteX3" fmla="*/ 6693519 w 6693562"/>
              <a:gd name="connsiteY3" fmla="*/ 6870700 h 6883879"/>
              <a:gd name="connsiteX4" fmla="*/ 0 w 6693562"/>
              <a:gd name="connsiteY4" fmla="*/ 6883879 h 6883879"/>
              <a:gd name="connsiteX0" fmla="*/ 0 w 6701217"/>
              <a:gd name="connsiteY0" fmla="*/ 6885149 h 6885149"/>
              <a:gd name="connsiteX1" fmla="*/ 2053647 w 6701217"/>
              <a:gd name="connsiteY1" fmla="*/ 1270 h 6885149"/>
              <a:gd name="connsiteX2" fmla="*/ 6701217 w 6701217"/>
              <a:gd name="connsiteY2" fmla="*/ 0 h 6885149"/>
              <a:gd name="connsiteX3" fmla="*/ 6693519 w 6701217"/>
              <a:gd name="connsiteY3" fmla="*/ 6871970 h 6885149"/>
              <a:gd name="connsiteX4" fmla="*/ 0 w 6701217"/>
              <a:gd name="connsiteY4" fmla="*/ 6885149 h 6885149"/>
              <a:gd name="connsiteX0" fmla="*/ 0 w 6821970"/>
              <a:gd name="connsiteY0" fmla="*/ 6885149 h 6986270"/>
              <a:gd name="connsiteX1" fmla="*/ 2053647 w 6821970"/>
              <a:gd name="connsiteY1" fmla="*/ 1270 h 6986270"/>
              <a:gd name="connsiteX2" fmla="*/ 6701217 w 6821970"/>
              <a:gd name="connsiteY2" fmla="*/ 0 h 6986270"/>
              <a:gd name="connsiteX3" fmla="*/ 6821932 w 6821970"/>
              <a:gd name="connsiteY3" fmla="*/ 6986270 h 6986270"/>
              <a:gd name="connsiteX4" fmla="*/ 0 w 6821970"/>
              <a:gd name="connsiteY4" fmla="*/ 6885149 h 6986270"/>
              <a:gd name="connsiteX0" fmla="*/ 0 w 6701217"/>
              <a:gd name="connsiteY0" fmla="*/ 6885149 h 6885149"/>
              <a:gd name="connsiteX1" fmla="*/ 2053647 w 6701217"/>
              <a:gd name="connsiteY1" fmla="*/ 1270 h 6885149"/>
              <a:gd name="connsiteX2" fmla="*/ 6701217 w 6701217"/>
              <a:gd name="connsiteY2" fmla="*/ 0 h 6885149"/>
              <a:gd name="connsiteX3" fmla="*/ 6379622 w 6701217"/>
              <a:gd name="connsiteY3" fmla="*/ 6503670 h 6885149"/>
              <a:gd name="connsiteX4" fmla="*/ 0 w 6701217"/>
              <a:gd name="connsiteY4" fmla="*/ 6885149 h 6885149"/>
              <a:gd name="connsiteX0" fmla="*/ 0 w 6701217"/>
              <a:gd name="connsiteY0" fmla="*/ 6885149 h 6885149"/>
              <a:gd name="connsiteX1" fmla="*/ 2053647 w 6701217"/>
              <a:gd name="connsiteY1" fmla="*/ 1270 h 6885149"/>
              <a:gd name="connsiteX2" fmla="*/ 6701217 w 6701217"/>
              <a:gd name="connsiteY2" fmla="*/ 0 h 6885149"/>
              <a:gd name="connsiteX3" fmla="*/ 6693520 w 6701217"/>
              <a:gd name="connsiteY3" fmla="*/ 6884670 h 6885149"/>
              <a:gd name="connsiteX4" fmla="*/ 0 w 6701217"/>
              <a:gd name="connsiteY4" fmla="*/ 6885149 h 6885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01217" h="6885149">
                <a:moveTo>
                  <a:pt x="0" y="6885149"/>
                </a:moveTo>
                <a:lnTo>
                  <a:pt x="2053647" y="1270"/>
                </a:lnTo>
                <a:lnTo>
                  <a:pt x="6701217" y="0"/>
                </a:lnTo>
                <a:cubicBezTo>
                  <a:pt x="6698651" y="2286423"/>
                  <a:pt x="6696086" y="4598247"/>
                  <a:pt x="6693520" y="6884670"/>
                </a:cubicBezTo>
                <a:lnTo>
                  <a:pt x="0" y="6885149"/>
                </a:lnTo>
                <a:close/>
              </a:path>
            </a:pathLst>
          </a:custGeom>
          <a:solidFill>
            <a:schemeClr val="bg2">
              <a:lumMod val="85000"/>
            </a:schemeClr>
          </a:solidFill>
        </p:spPr>
        <p:txBody>
          <a:bodyPr lIns="0" tIns="72000" rIns="108000"/>
          <a:lstStyle>
            <a:lvl1pPr algn="r">
              <a:defRPr/>
            </a:lvl1pPr>
          </a:lstStyle>
          <a:p>
            <a:endParaRPr lang="de-DE" dirty="0"/>
          </a:p>
        </p:txBody>
      </p:sp>
      <p:sp>
        <p:nvSpPr>
          <p:cNvPr id="5" name="Titel 4"/>
          <p:cNvSpPr>
            <a:spLocks noGrp="1"/>
          </p:cNvSpPr>
          <p:nvPr>
            <p:ph type="title"/>
          </p:nvPr>
        </p:nvSpPr>
        <p:spPr/>
        <p:txBody>
          <a:bodyPr/>
          <a:lstStyle/>
          <a:p>
            <a:r>
              <a:rPr lang="de-DE" dirty="0"/>
              <a:t>Titelmasterformat durch Klicken bearbeiten</a:t>
            </a:r>
          </a:p>
        </p:txBody>
      </p:sp>
      <p:sp>
        <p:nvSpPr>
          <p:cNvPr id="7" name="Textplatzhalter 6"/>
          <p:cNvSpPr>
            <a:spLocks noGrp="1"/>
          </p:cNvSpPr>
          <p:nvPr>
            <p:ph type="body" sz="quarter" idx="23"/>
          </p:nvPr>
        </p:nvSpPr>
        <p:spPr>
          <a:xfrm>
            <a:off x="540000" y="1584000"/>
            <a:ext cx="5692518" cy="4302127"/>
          </a:xfr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Subline"/>
          <p:cNvSpPr>
            <a:spLocks noGrp="1"/>
          </p:cNvSpPr>
          <p:nvPr>
            <p:ph type="body" sz="quarter" idx="13" hasCustomPrompt="1"/>
          </p:nvPr>
        </p:nvSpPr>
        <p:spPr>
          <a:xfrm>
            <a:off x="540000" y="972000"/>
            <a:ext cx="11098800" cy="612000"/>
          </a:xfrm>
        </p:spPr>
        <p:txBody>
          <a:bodyPr/>
          <a:lstStyle>
            <a:lvl1pPr marL="0" indent="0">
              <a:buNone/>
              <a:defRPr baseline="0">
                <a:solidFill>
                  <a:schemeClr val="accent3"/>
                </a:solidFill>
              </a:defRPr>
            </a:lvl1pPr>
          </a:lstStyle>
          <a:p>
            <a:pPr lvl="0"/>
            <a:r>
              <a:rPr lang="de-DE" noProof="0" dirty="0"/>
              <a:t>Titelmasterformat durch Klicken bearbeiten</a:t>
            </a:r>
          </a:p>
        </p:txBody>
      </p:sp>
      <p:sp>
        <p:nvSpPr>
          <p:cNvPr id="2" name="Fußzeilenplatzhalter 1"/>
          <p:cNvSpPr>
            <a:spLocks noGrp="1"/>
          </p:cNvSpPr>
          <p:nvPr>
            <p:ph type="ftr" sz="quarter" idx="24"/>
          </p:nvPr>
        </p:nvSpPr>
        <p:spPr/>
        <p:txBody>
          <a:bodyPr/>
          <a:lstStyle/>
          <a:p>
            <a:r>
              <a:rPr lang="de-DE"/>
              <a:t>Platzhalter Fußzeile</a:t>
            </a:r>
            <a:endParaRPr lang="de-DE" dirty="0"/>
          </a:p>
        </p:txBody>
      </p:sp>
      <p:sp>
        <p:nvSpPr>
          <p:cNvPr id="3" name="Foliennummernplatzhalter 2"/>
          <p:cNvSpPr>
            <a:spLocks noGrp="1"/>
          </p:cNvSpPr>
          <p:nvPr>
            <p:ph type="sldNum" sz="quarter" idx="25"/>
          </p:nvPr>
        </p:nvSpPr>
        <p:spPr/>
        <p:txBody>
          <a:bodyPr/>
          <a:lstStyle/>
          <a:p>
            <a:fld id="{02CEFE82-39F2-4F47-8A0C-D5AB3496FA5C}" type="slidenum">
              <a:rPr lang="en-US" smtClean="0"/>
              <a:pPr/>
              <a:t>‹Nr.›</a:t>
            </a:fld>
            <a:endParaRPr lang="en-US" dirty="0"/>
          </a:p>
        </p:txBody>
      </p:sp>
    </p:spTree>
    <p:extLst>
      <p:ext uri="{BB962C8B-B14F-4D97-AF65-F5344CB8AC3E}">
        <p14:creationId xmlns:p14="http://schemas.microsoft.com/office/powerpoint/2010/main" val="2785846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EXT &amp; IMAGE">
    <p:spTree>
      <p:nvGrpSpPr>
        <p:cNvPr id="1" name=""/>
        <p:cNvGrpSpPr/>
        <p:nvPr/>
      </p:nvGrpSpPr>
      <p:grpSpPr>
        <a:xfrm>
          <a:off x="0" y="0"/>
          <a:ext cx="0" cy="0"/>
          <a:chOff x="0" y="0"/>
          <a:chExt cx="0" cy="0"/>
        </a:xfrm>
      </p:grpSpPr>
      <p:sp>
        <p:nvSpPr>
          <p:cNvPr id="45" name="Content 1"/>
          <p:cNvSpPr>
            <a:spLocks noGrp="1"/>
          </p:cNvSpPr>
          <p:nvPr>
            <p:ph sz="half" idx="19"/>
          </p:nvPr>
        </p:nvSpPr>
        <p:spPr bwMode="gray">
          <a:xfrm>
            <a:off x="4294955" y="1584000"/>
            <a:ext cx="7354119" cy="1926000"/>
          </a:xfrm>
          <a:solidFill>
            <a:schemeClr val="bg1">
              <a:lumMod val="95000"/>
            </a:schemeClr>
          </a:solidFill>
        </p:spPr>
        <p:txBody>
          <a:bodyPr lIns="756000" tIns="252000" rIns="252000" bIns="252000"/>
          <a:lstStyle>
            <a:lvl1pPr marL="270000" marR="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sz="1800"/>
            </a:lvl1pPr>
            <a:lvl2pPr marL="72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600"/>
            </a:lvl2pPr>
            <a:lvl3pPr marL="108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400"/>
            </a:lvl3pPr>
            <a:lvl4pPr>
              <a:defRPr sz="1200"/>
            </a:lvl4pPr>
            <a:lvl5pPr>
              <a:defRPr sz="1200"/>
            </a:lvl5pPr>
            <a:lvl6pPr>
              <a:defRPr sz="1800"/>
            </a:lvl6pPr>
            <a:lvl7pPr>
              <a:defRPr sz="1800"/>
            </a:lvl7pPr>
            <a:lvl8pPr>
              <a:defRPr sz="1800"/>
            </a:lvl8pPr>
            <a:lvl9pPr>
              <a:defRPr sz="1800"/>
            </a:lvl9pPr>
          </a:lstStyle>
          <a:p>
            <a:pPr marL="270000" marR="0" lvl="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a:pPr>
            <a:r>
              <a:rPr kumimoji="0" lang="de-DE" sz="2000" b="0" i="0" u="none" strike="noStrike" kern="1200" cap="none" spc="0" normalizeH="0" baseline="0" noProof="0" dirty="0">
                <a:ln>
                  <a:noFill/>
                </a:ln>
                <a:solidFill>
                  <a:srgbClr val="343434"/>
                </a:solidFill>
                <a:effectLst/>
                <a:uLnTx/>
                <a:uFillTx/>
                <a:latin typeface="+mn-lt"/>
                <a:ea typeface="+mn-ea"/>
                <a:cs typeface="+mn-cs"/>
              </a:rPr>
              <a:t>Textmasterformat bearbeiten</a:t>
            </a:r>
          </a:p>
          <a:p>
            <a:pPr marL="720000" marR="0" lvl="1"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Zweite Ebene</a:t>
            </a:r>
          </a:p>
          <a:p>
            <a:pPr marL="1080000" marR="0" lvl="2"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Dritte Ebene</a:t>
            </a:r>
          </a:p>
        </p:txBody>
      </p:sp>
      <p:sp>
        <p:nvSpPr>
          <p:cNvPr id="52" name="Content 2"/>
          <p:cNvSpPr>
            <a:spLocks noGrp="1"/>
          </p:cNvSpPr>
          <p:nvPr>
            <p:ph sz="half" idx="21"/>
          </p:nvPr>
        </p:nvSpPr>
        <p:spPr bwMode="gray">
          <a:xfrm>
            <a:off x="3646866" y="3960000"/>
            <a:ext cx="8002209" cy="1926000"/>
          </a:xfrm>
          <a:solidFill>
            <a:schemeClr val="bg1">
              <a:lumMod val="95000"/>
            </a:schemeClr>
          </a:solidFill>
        </p:spPr>
        <p:txBody>
          <a:bodyPr lIns="756000" tIns="252000" rIns="252000" bIns="252000"/>
          <a:lstStyle>
            <a:lvl1pPr marL="270000" marR="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sz="1800"/>
            </a:lvl1pPr>
            <a:lvl2pPr marL="72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600"/>
            </a:lvl2pPr>
            <a:lvl3pPr marL="1080000" marR="0"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sz="1400"/>
            </a:lvl3pPr>
            <a:lvl4pPr>
              <a:defRPr sz="1200"/>
            </a:lvl4pPr>
            <a:lvl5pPr>
              <a:defRPr sz="1200"/>
            </a:lvl5pPr>
            <a:lvl6pPr>
              <a:defRPr sz="1800"/>
            </a:lvl6pPr>
            <a:lvl7pPr>
              <a:defRPr sz="1800"/>
            </a:lvl7pPr>
            <a:lvl8pPr>
              <a:defRPr sz="1800"/>
            </a:lvl8pPr>
            <a:lvl9pPr>
              <a:defRPr sz="1800"/>
            </a:lvl9pPr>
          </a:lstStyle>
          <a:p>
            <a:pPr marL="270000" marR="0" lvl="0" indent="-270000" algn="l" defTabSz="914400" rtl="0" eaLnBrk="1" fontAlgn="auto" latinLnBrk="0" hangingPunct="1">
              <a:lnSpc>
                <a:spcPct val="90000"/>
              </a:lnSpc>
              <a:spcBef>
                <a:spcPts val="0"/>
              </a:spcBef>
              <a:spcAft>
                <a:spcPts val="1000"/>
              </a:spcAft>
              <a:buClr>
                <a:srgbClr val="FFDC00"/>
              </a:buClr>
              <a:buSzTx/>
              <a:buFont typeface="Wingdings" panose="05000000000000000000" pitchFamily="2" charset="2"/>
              <a:buChar char="§"/>
              <a:tabLst/>
              <a:defRPr/>
            </a:pPr>
            <a:r>
              <a:rPr kumimoji="0" lang="de-DE" sz="2000" b="0" i="0" u="none" strike="noStrike" kern="1200" cap="none" spc="0" normalizeH="0" baseline="0" noProof="0" dirty="0">
                <a:ln>
                  <a:noFill/>
                </a:ln>
                <a:solidFill>
                  <a:srgbClr val="343434"/>
                </a:solidFill>
                <a:effectLst/>
                <a:uLnTx/>
                <a:uFillTx/>
                <a:latin typeface="+mn-lt"/>
                <a:ea typeface="+mn-ea"/>
                <a:cs typeface="+mn-cs"/>
              </a:rPr>
              <a:t>Textmasterformat bearbeiten</a:t>
            </a:r>
          </a:p>
          <a:p>
            <a:pPr marL="720000" marR="0" lvl="1"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Zweite Ebene</a:t>
            </a:r>
          </a:p>
          <a:p>
            <a:pPr marL="1080000" marR="0" lvl="2" indent="-270000" algn="l" defTabSz="914400" rtl="0" eaLnBrk="1" fontAlgn="auto" latinLnBrk="0" hangingPunct="1">
              <a:lnSpc>
                <a:spcPct val="90000"/>
              </a:lnSpc>
              <a:spcBef>
                <a:spcPts val="0"/>
              </a:spcBef>
              <a:spcAft>
                <a:spcPts val="1000"/>
              </a:spcAft>
              <a:buClrTx/>
              <a:buSzTx/>
              <a:buFont typeface="Arial" panose="020F0302020204030204" pitchFamily="34" charset="0"/>
              <a:buChar char="–"/>
              <a:tabLst/>
              <a:defRPr/>
            </a:pPr>
            <a:r>
              <a:rPr kumimoji="0" lang="de-DE" sz="1800" b="0" i="0" u="none" strike="noStrike" kern="1200" cap="none" spc="0" normalizeH="0" baseline="0" noProof="0" dirty="0">
                <a:ln>
                  <a:noFill/>
                </a:ln>
                <a:solidFill>
                  <a:srgbClr val="343434"/>
                </a:solidFill>
                <a:effectLst/>
                <a:uLnTx/>
                <a:uFillTx/>
                <a:latin typeface="+mn-lt"/>
                <a:ea typeface="+mn-ea"/>
                <a:cs typeface="+mn-cs"/>
              </a:rPr>
              <a:t>Dritte Ebene</a:t>
            </a:r>
          </a:p>
        </p:txBody>
      </p:sp>
      <p:sp>
        <p:nvSpPr>
          <p:cNvPr id="51" name="Picture 2"/>
          <p:cNvSpPr>
            <a:spLocks noGrp="1"/>
          </p:cNvSpPr>
          <p:nvPr>
            <p:ph type="pic" sz="quarter" idx="20"/>
          </p:nvPr>
        </p:nvSpPr>
        <p:spPr bwMode="gray">
          <a:xfrm>
            <a:off x="539474" y="3960000"/>
            <a:ext cx="3683471" cy="1926000"/>
          </a:xfrm>
          <a:custGeom>
            <a:avLst/>
            <a:gdLst>
              <a:gd name="connsiteX0" fmla="*/ 0 w 3683471"/>
              <a:gd name="connsiteY0" fmla="*/ 0 h 1926000"/>
              <a:gd name="connsiteX1" fmla="*/ 3683471 w 3683471"/>
              <a:gd name="connsiteY1" fmla="*/ 0 h 1926000"/>
              <a:gd name="connsiteX2" fmla="*/ 3683471 w 3683471"/>
              <a:gd name="connsiteY2" fmla="*/ 1926000 h 1926000"/>
              <a:gd name="connsiteX3" fmla="*/ 0 w 3683471"/>
              <a:gd name="connsiteY3" fmla="*/ 1926000 h 1926000"/>
              <a:gd name="connsiteX4" fmla="*/ 0 w 3683471"/>
              <a:gd name="connsiteY4" fmla="*/ 0 h 1926000"/>
              <a:gd name="connsiteX0" fmla="*/ 0 w 3683471"/>
              <a:gd name="connsiteY0" fmla="*/ 0 h 1926000"/>
              <a:gd name="connsiteX1" fmla="*/ 3683471 w 3683471"/>
              <a:gd name="connsiteY1" fmla="*/ 0 h 1926000"/>
              <a:gd name="connsiteX2" fmla="*/ 3164358 w 3683471"/>
              <a:gd name="connsiteY2" fmla="*/ 1926000 h 1926000"/>
              <a:gd name="connsiteX3" fmla="*/ 0 w 3683471"/>
              <a:gd name="connsiteY3" fmla="*/ 1926000 h 1926000"/>
              <a:gd name="connsiteX4" fmla="*/ 0 w 3683471"/>
              <a:gd name="connsiteY4" fmla="*/ 0 h 192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83471" h="1926000">
                <a:moveTo>
                  <a:pt x="0" y="0"/>
                </a:moveTo>
                <a:lnTo>
                  <a:pt x="3683471" y="0"/>
                </a:lnTo>
                <a:lnTo>
                  <a:pt x="3164358" y="1926000"/>
                </a:lnTo>
                <a:lnTo>
                  <a:pt x="0" y="1926000"/>
                </a:lnTo>
                <a:lnTo>
                  <a:pt x="0" y="0"/>
                </a:lnTo>
                <a:close/>
              </a:path>
            </a:pathLst>
          </a:custGeom>
          <a:solidFill>
            <a:schemeClr val="bg1">
              <a:lumMod val="85000"/>
            </a:schemeClr>
          </a:solidFill>
        </p:spPr>
        <p:txBody>
          <a:bodyPr lIns="144000" tIns="144000" rIns="144000" bIns="144000"/>
          <a:lstStyle>
            <a:lvl1pPr marL="0" indent="0">
              <a:buNone/>
              <a:defRPr/>
            </a:lvl1pPr>
          </a:lstStyle>
          <a:p>
            <a:endParaRPr lang="en-US" dirty="0"/>
          </a:p>
        </p:txBody>
      </p:sp>
      <p:sp>
        <p:nvSpPr>
          <p:cNvPr id="3" name="Titel 2"/>
          <p:cNvSpPr>
            <a:spLocks noGrp="1"/>
          </p:cNvSpPr>
          <p:nvPr>
            <p:ph type="title"/>
          </p:nvPr>
        </p:nvSpPr>
        <p:spPr/>
        <p:txBody>
          <a:bodyPr/>
          <a:lstStyle/>
          <a:p>
            <a:r>
              <a:rPr lang="de-DE"/>
              <a:t>Titelmasterformat durch Klicken bearbeiten</a:t>
            </a:r>
          </a:p>
        </p:txBody>
      </p:sp>
      <p:sp>
        <p:nvSpPr>
          <p:cNvPr id="13" name="Subline"/>
          <p:cNvSpPr>
            <a:spLocks noGrp="1"/>
          </p:cNvSpPr>
          <p:nvPr>
            <p:ph type="body" sz="quarter" idx="13" hasCustomPrompt="1"/>
          </p:nvPr>
        </p:nvSpPr>
        <p:spPr>
          <a:xfrm>
            <a:off x="540000" y="972000"/>
            <a:ext cx="11098800" cy="612000"/>
          </a:xfrm>
        </p:spPr>
        <p:txBody>
          <a:bodyPr/>
          <a:lstStyle>
            <a:lvl1pPr marL="0" indent="0">
              <a:buNone/>
              <a:defRPr baseline="0">
                <a:solidFill>
                  <a:schemeClr val="accent3"/>
                </a:solidFill>
              </a:defRPr>
            </a:lvl1pPr>
          </a:lstStyle>
          <a:p>
            <a:pPr lvl="0"/>
            <a:r>
              <a:rPr lang="de-DE" noProof="0" dirty="0"/>
              <a:t>Titelmasterformat durch Klicken bearbeiten</a:t>
            </a:r>
          </a:p>
        </p:txBody>
      </p:sp>
      <p:sp>
        <p:nvSpPr>
          <p:cNvPr id="4" name="Fußzeilenplatzhalter 3"/>
          <p:cNvSpPr>
            <a:spLocks noGrp="1"/>
          </p:cNvSpPr>
          <p:nvPr>
            <p:ph type="ftr" sz="quarter" idx="22"/>
          </p:nvPr>
        </p:nvSpPr>
        <p:spPr/>
        <p:txBody>
          <a:bodyPr/>
          <a:lstStyle/>
          <a:p>
            <a:r>
              <a:rPr lang="en-US"/>
              <a:t>Platzhalter Fußzeile</a:t>
            </a:r>
            <a:endParaRPr lang="en-US" dirty="0"/>
          </a:p>
        </p:txBody>
      </p:sp>
      <p:sp>
        <p:nvSpPr>
          <p:cNvPr id="9" name="Foliennummernplatzhalter 8"/>
          <p:cNvSpPr>
            <a:spLocks noGrp="1"/>
          </p:cNvSpPr>
          <p:nvPr>
            <p:ph type="sldNum" sz="quarter" idx="23"/>
          </p:nvPr>
        </p:nvSpPr>
        <p:spPr/>
        <p:txBody>
          <a:bodyPr/>
          <a:lstStyle/>
          <a:p>
            <a:fld id="{02CEFE82-39F2-4F47-8A0C-D5AB3496FA5C}" type="slidenum">
              <a:rPr lang="en-US" smtClean="0"/>
              <a:pPr/>
              <a:t>‹Nr.›</a:t>
            </a:fld>
            <a:endParaRPr lang="en-US" dirty="0"/>
          </a:p>
        </p:txBody>
      </p:sp>
      <p:sp>
        <p:nvSpPr>
          <p:cNvPr id="11" name="Picture 1"/>
          <p:cNvSpPr>
            <a:spLocks noGrp="1"/>
          </p:cNvSpPr>
          <p:nvPr>
            <p:ph type="pic" sz="quarter" idx="15"/>
          </p:nvPr>
        </p:nvSpPr>
        <p:spPr bwMode="gray">
          <a:xfrm>
            <a:off x="539474" y="1584000"/>
            <a:ext cx="4331561" cy="1926000"/>
          </a:xfrm>
          <a:custGeom>
            <a:avLst/>
            <a:gdLst>
              <a:gd name="connsiteX0" fmla="*/ 0 w 4331561"/>
              <a:gd name="connsiteY0" fmla="*/ 0 h 1926000"/>
              <a:gd name="connsiteX1" fmla="*/ 4331561 w 4331561"/>
              <a:gd name="connsiteY1" fmla="*/ 0 h 1926000"/>
              <a:gd name="connsiteX2" fmla="*/ 4331561 w 4331561"/>
              <a:gd name="connsiteY2" fmla="*/ 1926000 h 1926000"/>
              <a:gd name="connsiteX3" fmla="*/ 0 w 4331561"/>
              <a:gd name="connsiteY3" fmla="*/ 1926000 h 1926000"/>
              <a:gd name="connsiteX4" fmla="*/ 0 w 4331561"/>
              <a:gd name="connsiteY4" fmla="*/ 0 h 1926000"/>
              <a:gd name="connsiteX0" fmla="*/ 0 w 4331561"/>
              <a:gd name="connsiteY0" fmla="*/ 0 h 1926000"/>
              <a:gd name="connsiteX1" fmla="*/ 4331561 w 4331561"/>
              <a:gd name="connsiteY1" fmla="*/ 0 h 1926000"/>
              <a:gd name="connsiteX2" fmla="*/ 3812449 w 4331561"/>
              <a:gd name="connsiteY2" fmla="*/ 1926000 h 1926000"/>
              <a:gd name="connsiteX3" fmla="*/ 0 w 4331561"/>
              <a:gd name="connsiteY3" fmla="*/ 1926000 h 1926000"/>
              <a:gd name="connsiteX4" fmla="*/ 0 w 4331561"/>
              <a:gd name="connsiteY4" fmla="*/ 0 h 192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31561" h="1926000">
                <a:moveTo>
                  <a:pt x="0" y="0"/>
                </a:moveTo>
                <a:lnTo>
                  <a:pt x="4331561" y="0"/>
                </a:lnTo>
                <a:lnTo>
                  <a:pt x="3812449" y="1926000"/>
                </a:lnTo>
                <a:lnTo>
                  <a:pt x="0" y="1926000"/>
                </a:lnTo>
                <a:lnTo>
                  <a:pt x="0" y="0"/>
                </a:lnTo>
                <a:close/>
              </a:path>
            </a:pathLst>
          </a:custGeom>
          <a:solidFill>
            <a:schemeClr val="bg1">
              <a:lumMod val="85000"/>
            </a:schemeClr>
          </a:solidFill>
        </p:spPr>
        <p:txBody>
          <a:bodyPr lIns="144000" tIns="144000" rIns="144000" bIns="144000"/>
          <a:lstStyle>
            <a:lvl1pPr marL="0" indent="0">
              <a:buNone/>
              <a:defRPr/>
            </a:lvl1pPr>
          </a:lstStyle>
          <a:p>
            <a:endParaRPr lang="en-US" dirty="0"/>
          </a:p>
        </p:txBody>
      </p:sp>
    </p:spTree>
    <p:extLst>
      <p:ext uri="{BB962C8B-B14F-4D97-AF65-F5344CB8AC3E}">
        <p14:creationId xmlns:p14="http://schemas.microsoft.com/office/powerpoint/2010/main" val="981954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cNvSpPr>
            <a:spLocks noGrp="1"/>
          </p:cNvSpPr>
          <p:nvPr>
            <p:ph type="title"/>
          </p:nvPr>
        </p:nvSpPr>
        <p:spPr>
          <a:xfrm>
            <a:off x="540000" y="431999"/>
            <a:ext cx="11097875" cy="1152001"/>
          </a:xfrm>
          <a:prstGeom prst="rect">
            <a:avLst/>
          </a:prstGeom>
        </p:spPr>
        <p:txBody>
          <a:bodyPr vert="horz" lIns="0" tIns="0" rIns="0" bIns="0" rtlCol="0" anchor="t">
            <a:noAutofit/>
          </a:bodyPr>
          <a:lstStyle/>
          <a:p>
            <a:r>
              <a:rPr lang="de-DE" dirty="0"/>
              <a:t>Titelmasterformat durch Klicken bearbeiten</a:t>
            </a:r>
            <a:endParaRPr lang="en-US" dirty="0"/>
          </a:p>
        </p:txBody>
      </p:sp>
      <p:sp>
        <p:nvSpPr>
          <p:cNvPr id="3" name="Content"/>
          <p:cNvSpPr>
            <a:spLocks noGrp="1"/>
          </p:cNvSpPr>
          <p:nvPr>
            <p:ph type="body" idx="1"/>
          </p:nvPr>
        </p:nvSpPr>
        <p:spPr>
          <a:xfrm>
            <a:off x="540000" y="1584000"/>
            <a:ext cx="11109600" cy="4302125"/>
          </a:xfrm>
          <a:prstGeom prst="rect">
            <a:avLst/>
          </a:prstGeom>
        </p:spPr>
        <p:txBody>
          <a:bodyPr vert="horz" lIns="0" tIns="0" rIns="0" bIns="0" rtlCol="0">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5" name="Footer"/>
          <p:cNvSpPr>
            <a:spLocks noGrp="1"/>
          </p:cNvSpPr>
          <p:nvPr>
            <p:ph type="ftr" sz="quarter" idx="3"/>
          </p:nvPr>
        </p:nvSpPr>
        <p:spPr>
          <a:xfrm>
            <a:off x="920376" y="6310810"/>
            <a:ext cx="4972424" cy="320400"/>
          </a:xfrm>
          <a:prstGeom prst="rect">
            <a:avLst/>
          </a:prstGeom>
        </p:spPr>
        <p:txBody>
          <a:bodyPr vert="horz" lIns="0" tIns="0" rIns="0" bIns="0" rtlCol="0" anchor="ctr"/>
          <a:lstStyle>
            <a:lvl1pPr algn="l">
              <a:defRPr sz="1200">
                <a:solidFill>
                  <a:schemeClr val="accent3"/>
                </a:solidFill>
              </a:defRPr>
            </a:lvl1pPr>
          </a:lstStyle>
          <a:p>
            <a:r>
              <a:rPr lang="de-DE" dirty="0"/>
              <a:t>Platzhalter Fußzeile</a:t>
            </a:r>
          </a:p>
        </p:txBody>
      </p:sp>
      <p:sp>
        <p:nvSpPr>
          <p:cNvPr id="6" name="Slide Number"/>
          <p:cNvSpPr>
            <a:spLocks noGrp="1"/>
          </p:cNvSpPr>
          <p:nvPr>
            <p:ph type="sldNum" sz="quarter" idx="4"/>
          </p:nvPr>
        </p:nvSpPr>
        <p:spPr>
          <a:xfrm>
            <a:off x="540000" y="6310810"/>
            <a:ext cx="360000" cy="321850"/>
          </a:xfrm>
          <a:prstGeom prst="rect">
            <a:avLst/>
          </a:prstGeom>
        </p:spPr>
        <p:txBody>
          <a:bodyPr vert="horz" lIns="0" tIns="0" rIns="0" bIns="0" rtlCol="0" anchor="ctr"/>
          <a:lstStyle>
            <a:lvl1pPr algn="l">
              <a:defRPr sz="1400" b="1">
                <a:solidFill>
                  <a:schemeClr val="accent3"/>
                </a:solidFill>
              </a:defRPr>
            </a:lvl1pPr>
          </a:lstStyle>
          <a:p>
            <a:fld id="{02CEFE82-39F2-4F47-8A0C-D5AB3496FA5C}" type="slidenum">
              <a:rPr lang="en-US" smtClean="0"/>
              <a:pPr/>
              <a:t>‹Nr.›</a:t>
            </a:fld>
            <a:endParaRPr lang="en-US" dirty="0"/>
          </a:p>
        </p:txBody>
      </p:sp>
      <p:grpSp>
        <p:nvGrpSpPr>
          <p:cNvPr id="18" name="Group 20"/>
          <p:cNvGrpSpPr>
            <a:grpSpLocks noChangeAspect="1"/>
          </p:cNvGrpSpPr>
          <p:nvPr/>
        </p:nvGrpSpPr>
        <p:grpSpPr bwMode="auto">
          <a:xfrm>
            <a:off x="10522878" y="6255675"/>
            <a:ext cx="1126722" cy="288000"/>
            <a:chOff x="2483" y="1812"/>
            <a:chExt cx="2719" cy="695"/>
          </a:xfrm>
          <a:solidFill>
            <a:schemeClr val="accent1"/>
          </a:solidFill>
        </p:grpSpPr>
        <p:sp>
          <p:nvSpPr>
            <p:cNvPr id="20" name="Freeform 21"/>
            <p:cNvSpPr>
              <a:spLocks noEditPoints="1"/>
            </p:cNvSpPr>
            <p:nvPr userDrawn="1"/>
          </p:nvSpPr>
          <p:spPr bwMode="auto">
            <a:xfrm>
              <a:off x="2500" y="1812"/>
              <a:ext cx="519" cy="695"/>
            </a:xfrm>
            <a:custGeom>
              <a:avLst/>
              <a:gdLst>
                <a:gd name="T0" fmla="*/ 0 w 220"/>
                <a:gd name="T1" fmla="*/ 147 h 294"/>
                <a:gd name="T2" fmla="*/ 110 w 220"/>
                <a:gd name="T3" fmla="*/ 294 h 294"/>
                <a:gd name="T4" fmla="*/ 220 w 220"/>
                <a:gd name="T5" fmla="*/ 147 h 294"/>
                <a:gd name="T6" fmla="*/ 110 w 220"/>
                <a:gd name="T7" fmla="*/ 0 h 294"/>
                <a:gd name="T8" fmla="*/ 0 w 220"/>
                <a:gd name="T9" fmla="*/ 147 h 294"/>
                <a:gd name="T10" fmla="*/ 77 w 220"/>
                <a:gd name="T11" fmla="*/ 147 h 294"/>
                <a:gd name="T12" fmla="*/ 110 w 220"/>
                <a:gd name="T13" fmla="*/ 53 h 294"/>
                <a:gd name="T14" fmla="*/ 143 w 220"/>
                <a:gd name="T15" fmla="*/ 147 h 294"/>
                <a:gd name="T16" fmla="*/ 110 w 220"/>
                <a:gd name="T17" fmla="*/ 242 h 294"/>
                <a:gd name="T18" fmla="*/ 77 w 220"/>
                <a:gd name="T19" fmla="*/ 147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0" h="294">
                  <a:moveTo>
                    <a:pt x="0" y="147"/>
                  </a:moveTo>
                  <a:cubicBezTo>
                    <a:pt x="0" y="219"/>
                    <a:pt x="26" y="294"/>
                    <a:pt x="110" y="294"/>
                  </a:cubicBezTo>
                  <a:cubicBezTo>
                    <a:pt x="194" y="294"/>
                    <a:pt x="220" y="219"/>
                    <a:pt x="220" y="147"/>
                  </a:cubicBezTo>
                  <a:cubicBezTo>
                    <a:pt x="220" y="75"/>
                    <a:pt x="194" y="0"/>
                    <a:pt x="110" y="0"/>
                  </a:cubicBezTo>
                  <a:cubicBezTo>
                    <a:pt x="26" y="0"/>
                    <a:pt x="0" y="75"/>
                    <a:pt x="0" y="147"/>
                  </a:cubicBezTo>
                  <a:moveTo>
                    <a:pt x="77" y="147"/>
                  </a:moveTo>
                  <a:cubicBezTo>
                    <a:pt x="77" y="92"/>
                    <a:pt x="77" y="53"/>
                    <a:pt x="110" y="53"/>
                  </a:cubicBezTo>
                  <a:cubicBezTo>
                    <a:pt x="143" y="53"/>
                    <a:pt x="143" y="92"/>
                    <a:pt x="143" y="147"/>
                  </a:cubicBezTo>
                  <a:cubicBezTo>
                    <a:pt x="143" y="203"/>
                    <a:pt x="143" y="242"/>
                    <a:pt x="110" y="242"/>
                  </a:cubicBezTo>
                  <a:cubicBezTo>
                    <a:pt x="77" y="242"/>
                    <a:pt x="77" y="203"/>
                    <a:pt x="77" y="14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21" name="Freeform 22"/>
            <p:cNvSpPr>
              <a:spLocks noEditPoints="1"/>
            </p:cNvSpPr>
            <p:nvPr userDrawn="1"/>
          </p:nvSpPr>
          <p:spPr bwMode="auto">
            <a:xfrm>
              <a:off x="3019" y="1826"/>
              <a:ext cx="520" cy="667"/>
            </a:xfrm>
            <a:custGeom>
              <a:avLst/>
              <a:gdLst>
                <a:gd name="T0" fmla="*/ 0 w 520"/>
                <a:gd name="T1" fmla="*/ 667 h 667"/>
                <a:gd name="T2" fmla="*/ 140 w 520"/>
                <a:gd name="T3" fmla="*/ 667 h 667"/>
                <a:gd name="T4" fmla="*/ 170 w 520"/>
                <a:gd name="T5" fmla="*/ 532 h 667"/>
                <a:gd name="T6" fmla="*/ 324 w 520"/>
                <a:gd name="T7" fmla="*/ 532 h 667"/>
                <a:gd name="T8" fmla="*/ 350 w 520"/>
                <a:gd name="T9" fmla="*/ 667 h 667"/>
                <a:gd name="T10" fmla="*/ 520 w 520"/>
                <a:gd name="T11" fmla="*/ 667 h 667"/>
                <a:gd name="T12" fmla="*/ 378 w 520"/>
                <a:gd name="T13" fmla="*/ 0 h 667"/>
                <a:gd name="T14" fmla="*/ 156 w 520"/>
                <a:gd name="T15" fmla="*/ 0 h 667"/>
                <a:gd name="T16" fmla="*/ 0 w 520"/>
                <a:gd name="T17" fmla="*/ 667 h 667"/>
                <a:gd name="T18" fmla="*/ 251 w 520"/>
                <a:gd name="T19" fmla="*/ 142 h 667"/>
                <a:gd name="T20" fmla="*/ 251 w 520"/>
                <a:gd name="T21" fmla="*/ 142 h 667"/>
                <a:gd name="T22" fmla="*/ 300 w 520"/>
                <a:gd name="T23" fmla="*/ 414 h 667"/>
                <a:gd name="T24" fmla="*/ 191 w 520"/>
                <a:gd name="T25" fmla="*/ 414 h 667"/>
                <a:gd name="T26" fmla="*/ 251 w 520"/>
                <a:gd name="T27" fmla="*/ 142 h 6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0" h="667">
                  <a:moveTo>
                    <a:pt x="0" y="667"/>
                  </a:moveTo>
                  <a:lnTo>
                    <a:pt x="140" y="667"/>
                  </a:lnTo>
                  <a:lnTo>
                    <a:pt x="170" y="532"/>
                  </a:lnTo>
                  <a:lnTo>
                    <a:pt x="324" y="532"/>
                  </a:lnTo>
                  <a:lnTo>
                    <a:pt x="350" y="667"/>
                  </a:lnTo>
                  <a:lnTo>
                    <a:pt x="520" y="667"/>
                  </a:lnTo>
                  <a:lnTo>
                    <a:pt x="378" y="0"/>
                  </a:lnTo>
                  <a:lnTo>
                    <a:pt x="156" y="0"/>
                  </a:lnTo>
                  <a:lnTo>
                    <a:pt x="0" y="667"/>
                  </a:lnTo>
                  <a:close/>
                  <a:moveTo>
                    <a:pt x="251" y="142"/>
                  </a:moveTo>
                  <a:lnTo>
                    <a:pt x="251" y="142"/>
                  </a:lnTo>
                  <a:lnTo>
                    <a:pt x="300" y="414"/>
                  </a:lnTo>
                  <a:lnTo>
                    <a:pt x="191" y="414"/>
                  </a:lnTo>
                  <a:lnTo>
                    <a:pt x="251" y="14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22" name="Freeform 23"/>
            <p:cNvSpPr>
              <a:spLocks/>
            </p:cNvSpPr>
            <p:nvPr userDrawn="1"/>
          </p:nvSpPr>
          <p:spPr bwMode="auto">
            <a:xfrm>
              <a:off x="3574" y="1826"/>
              <a:ext cx="626" cy="667"/>
            </a:xfrm>
            <a:custGeom>
              <a:avLst/>
              <a:gdLst>
                <a:gd name="T0" fmla="*/ 0 w 626"/>
                <a:gd name="T1" fmla="*/ 667 h 667"/>
                <a:gd name="T2" fmla="*/ 130 w 626"/>
                <a:gd name="T3" fmla="*/ 667 h 667"/>
                <a:gd name="T4" fmla="*/ 130 w 626"/>
                <a:gd name="T5" fmla="*/ 159 h 667"/>
                <a:gd name="T6" fmla="*/ 130 w 626"/>
                <a:gd name="T7" fmla="*/ 159 h 667"/>
                <a:gd name="T8" fmla="*/ 236 w 626"/>
                <a:gd name="T9" fmla="*/ 667 h 667"/>
                <a:gd name="T10" fmla="*/ 340 w 626"/>
                <a:gd name="T11" fmla="*/ 667 h 667"/>
                <a:gd name="T12" fmla="*/ 454 w 626"/>
                <a:gd name="T13" fmla="*/ 175 h 667"/>
                <a:gd name="T14" fmla="*/ 456 w 626"/>
                <a:gd name="T15" fmla="*/ 175 h 667"/>
                <a:gd name="T16" fmla="*/ 456 w 626"/>
                <a:gd name="T17" fmla="*/ 667 h 667"/>
                <a:gd name="T18" fmla="*/ 626 w 626"/>
                <a:gd name="T19" fmla="*/ 667 h 667"/>
                <a:gd name="T20" fmla="*/ 626 w 626"/>
                <a:gd name="T21" fmla="*/ 0 h 667"/>
                <a:gd name="T22" fmla="*/ 395 w 626"/>
                <a:gd name="T23" fmla="*/ 0 h 667"/>
                <a:gd name="T24" fmla="*/ 310 w 626"/>
                <a:gd name="T25" fmla="*/ 374 h 667"/>
                <a:gd name="T26" fmla="*/ 307 w 626"/>
                <a:gd name="T27" fmla="*/ 374 h 667"/>
                <a:gd name="T28" fmla="*/ 236 w 626"/>
                <a:gd name="T29" fmla="*/ 0 h 667"/>
                <a:gd name="T30" fmla="*/ 0 w 626"/>
                <a:gd name="T31" fmla="*/ 0 h 667"/>
                <a:gd name="T32" fmla="*/ 0 w 626"/>
                <a:gd name="T33" fmla="*/ 667 h 6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26" h="667">
                  <a:moveTo>
                    <a:pt x="0" y="667"/>
                  </a:moveTo>
                  <a:lnTo>
                    <a:pt x="130" y="667"/>
                  </a:lnTo>
                  <a:lnTo>
                    <a:pt x="130" y="159"/>
                  </a:lnTo>
                  <a:lnTo>
                    <a:pt x="130" y="159"/>
                  </a:lnTo>
                  <a:lnTo>
                    <a:pt x="236" y="667"/>
                  </a:lnTo>
                  <a:lnTo>
                    <a:pt x="340" y="667"/>
                  </a:lnTo>
                  <a:lnTo>
                    <a:pt x="454" y="175"/>
                  </a:lnTo>
                  <a:lnTo>
                    <a:pt x="456" y="175"/>
                  </a:lnTo>
                  <a:lnTo>
                    <a:pt x="456" y="667"/>
                  </a:lnTo>
                  <a:lnTo>
                    <a:pt x="626" y="667"/>
                  </a:lnTo>
                  <a:lnTo>
                    <a:pt x="626" y="0"/>
                  </a:lnTo>
                  <a:lnTo>
                    <a:pt x="395" y="0"/>
                  </a:lnTo>
                  <a:lnTo>
                    <a:pt x="310" y="374"/>
                  </a:lnTo>
                  <a:lnTo>
                    <a:pt x="307" y="374"/>
                  </a:lnTo>
                  <a:lnTo>
                    <a:pt x="236" y="0"/>
                  </a:lnTo>
                  <a:lnTo>
                    <a:pt x="0" y="0"/>
                  </a:lnTo>
                  <a:lnTo>
                    <a:pt x="0" y="66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23" name="Freeform 24"/>
            <p:cNvSpPr>
              <a:spLocks/>
            </p:cNvSpPr>
            <p:nvPr userDrawn="1"/>
          </p:nvSpPr>
          <p:spPr bwMode="auto">
            <a:xfrm>
              <a:off x="4233" y="1826"/>
              <a:ext cx="470" cy="667"/>
            </a:xfrm>
            <a:custGeom>
              <a:avLst/>
              <a:gdLst>
                <a:gd name="T0" fmla="*/ 0 w 470"/>
                <a:gd name="T1" fmla="*/ 130 h 667"/>
                <a:gd name="T2" fmla="*/ 151 w 470"/>
                <a:gd name="T3" fmla="*/ 130 h 667"/>
                <a:gd name="T4" fmla="*/ 151 w 470"/>
                <a:gd name="T5" fmla="*/ 667 h 667"/>
                <a:gd name="T6" fmla="*/ 319 w 470"/>
                <a:gd name="T7" fmla="*/ 667 h 667"/>
                <a:gd name="T8" fmla="*/ 319 w 470"/>
                <a:gd name="T9" fmla="*/ 130 h 667"/>
                <a:gd name="T10" fmla="*/ 470 w 470"/>
                <a:gd name="T11" fmla="*/ 130 h 667"/>
                <a:gd name="T12" fmla="*/ 470 w 470"/>
                <a:gd name="T13" fmla="*/ 0 h 667"/>
                <a:gd name="T14" fmla="*/ 0 w 470"/>
                <a:gd name="T15" fmla="*/ 0 h 667"/>
                <a:gd name="T16" fmla="*/ 0 w 470"/>
                <a:gd name="T17" fmla="*/ 130 h 6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70" h="667">
                  <a:moveTo>
                    <a:pt x="0" y="130"/>
                  </a:moveTo>
                  <a:lnTo>
                    <a:pt x="151" y="130"/>
                  </a:lnTo>
                  <a:lnTo>
                    <a:pt x="151" y="667"/>
                  </a:lnTo>
                  <a:lnTo>
                    <a:pt x="319" y="667"/>
                  </a:lnTo>
                  <a:lnTo>
                    <a:pt x="319" y="130"/>
                  </a:lnTo>
                  <a:lnTo>
                    <a:pt x="470" y="130"/>
                  </a:lnTo>
                  <a:lnTo>
                    <a:pt x="470" y="0"/>
                  </a:lnTo>
                  <a:lnTo>
                    <a:pt x="0" y="0"/>
                  </a:lnTo>
                  <a:lnTo>
                    <a:pt x="0" y="1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24" name="Freeform 25"/>
            <p:cNvSpPr>
              <a:spLocks/>
            </p:cNvSpPr>
            <p:nvPr userDrawn="1"/>
          </p:nvSpPr>
          <p:spPr bwMode="auto">
            <a:xfrm>
              <a:off x="4703" y="1812"/>
              <a:ext cx="499" cy="695"/>
            </a:xfrm>
            <a:custGeom>
              <a:avLst/>
              <a:gdLst>
                <a:gd name="T0" fmla="*/ 208 w 211"/>
                <a:gd name="T1" fmla="*/ 105 h 294"/>
                <a:gd name="T2" fmla="*/ 110 w 211"/>
                <a:gd name="T3" fmla="*/ 0 h 294"/>
                <a:gd name="T4" fmla="*/ 0 w 211"/>
                <a:gd name="T5" fmla="*/ 147 h 294"/>
                <a:gd name="T6" fmla="*/ 110 w 211"/>
                <a:gd name="T7" fmla="*/ 294 h 294"/>
                <a:gd name="T8" fmla="*/ 209 w 211"/>
                <a:gd name="T9" fmla="*/ 185 h 294"/>
                <a:gd name="T10" fmla="*/ 147 w 211"/>
                <a:gd name="T11" fmla="*/ 185 h 294"/>
                <a:gd name="T12" fmla="*/ 113 w 211"/>
                <a:gd name="T13" fmla="*/ 242 h 294"/>
                <a:gd name="T14" fmla="*/ 77 w 211"/>
                <a:gd name="T15" fmla="*/ 148 h 294"/>
                <a:gd name="T16" fmla="*/ 111 w 211"/>
                <a:gd name="T17" fmla="*/ 53 h 294"/>
                <a:gd name="T18" fmla="*/ 142 w 211"/>
                <a:gd name="T19" fmla="*/ 105 h 294"/>
                <a:gd name="T20" fmla="*/ 208 w 211"/>
                <a:gd name="T21" fmla="*/ 105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1" h="294">
                  <a:moveTo>
                    <a:pt x="208" y="105"/>
                  </a:moveTo>
                  <a:cubicBezTo>
                    <a:pt x="208" y="46"/>
                    <a:pt x="178" y="0"/>
                    <a:pt x="110" y="0"/>
                  </a:cubicBezTo>
                  <a:cubicBezTo>
                    <a:pt x="23" y="0"/>
                    <a:pt x="0" y="79"/>
                    <a:pt x="0" y="147"/>
                  </a:cubicBezTo>
                  <a:cubicBezTo>
                    <a:pt x="0" y="221"/>
                    <a:pt x="23" y="294"/>
                    <a:pt x="110" y="294"/>
                  </a:cubicBezTo>
                  <a:cubicBezTo>
                    <a:pt x="172" y="294"/>
                    <a:pt x="211" y="251"/>
                    <a:pt x="209" y="185"/>
                  </a:cubicBezTo>
                  <a:cubicBezTo>
                    <a:pt x="147" y="185"/>
                    <a:pt x="147" y="185"/>
                    <a:pt x="147" y="185"/>
                  </a:cubicBezTo>
                  <a:cubicBezTo>
                    <a:pt x="145" y="220"/>
                    <a:pt x="139" y="242"/>
                    <a:pt x="113" y="242"/>
                  </a:cubicBezTo>
                  <a:cubicBezTo>
                    <a:pt x="80" y="242"/>
                    <a:pt x="77" y="206"/>
                    <a:pt x="77" y="148"/>
                  </a:cubicBezTo>
                  <a:cubicBezTo>
                    <a:pt x="77" y="95"/>
                    <a:pt x="81" y="53"/>
                    <a:pt x="111" y="53"/>
                  </a:cubicBezTo>
                  <a:cubicBezTo>
                    <a:pt x="137" y="53"/>
                    <a:pt x="142" y="86"/>
                    <a:pt x="142" y="105"/>
                  </a:cubicBezTo>
                  <a:lnTo>
                    <a:pt x="208" y="10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25" name="Rectangle 26"/>
            <p:cNvSpPr>
              <a:spLocks noChangeArrowheads="1"/>
            </p:cNvSpPr>
            <p:nvPr userDrawn="1"/>
          </p:nvSpPr>
          <p:spPr bwMode="auto">
            <a:xfrm>
              <a:off x="2483" y="1819"/>
              <a:ext cx="111" cy="11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26" name="Rectangle 27"/>
            <p:cNvSpPr>
              <a:spLocks noChangeArrowheads="1"/>
            </p:cNvSpPr>
            <p:nvPr userDrawn="1"/>
          </p:nvSpPr>
          <p:spPr bwMode="auto">
            <a:xfrm>
              <a:off x="2925" y="1819"/>
              <a:ext cx="111" cy="11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grpSp>
    </p:spTree>
    <p:extLst>
      <p:ext uri="{BB962C8B-B14F-4D97-AF65-F5344CB8AC3E}">
        <p14:creationId xmlns:p14="http://schemas.microsoft.com/office/powerpoint/2010/main" val="4287872842"/>
      </p:ext>
    </p:extLst>
  </p:cSld>
  <p:clrMap bg1="lt1" tx1="dk1" bg2="lt2" tx2="dk2" accent1="accent1" accent2="accent2" accent3="accent3" accent4="accent4" accent5="accent5" accent6="accent6" hlink="hlink" folHlink="folHlink"/>
  <p:sldLayoutIdLst>
    <p:sldLayoutId id="2147483677" r:id="rId1"/>
    <p:sldLayoutId id="2147483675" r:id="rId2"/>
    <p:sldLayoutId id="2147483670" r:id="rId3"/>
    <p:sldLayoutId id="2147483674" r:id="rId4"/>
    <p:sldLayoutId id="2147483703" r:id="rId5"/>
    <p:sldLayoutId id="2147483704" r:id="rId6"/>
    <p:sldLayoutId id="2147483717" r:id="rId7"/>
    <p:sldLayoutId id="2147483678" r:id="rId8"/>
    <p:sldLayoutId id="2147483699" r:id="rId9"/>
    <p:sldLayoutId id="2147483700" r:id="rId10"/>
    <p:sldLayoutId id="2147483702" r:id="rId11"/>
    <p:sldLayoutId id="2147483714" r:id="rId12"/>
    <p:sldLayoutId id="2147483711" r:id="rId13"/>
    <p:sldLayoutId id="2147483709" r:id="rId14"/>
    <p:sldLayoutId id="2147483708" r:id="rId15"/>
    <p:sldLayoutId id="2147483710" r:id="rId16"/>
    <p:sldLayoutId id="2147483715" r:id="rId17"/>
    <p:sldLayoutId id="2147483718" r:id="rId18"/>
    <p:sldLayoutId id="2147483701" r:id="rId1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3200" b="1" kern="1200">
          <a:solidFill>
            <a:schemeClr val="accent2"/>
          </a:solidFill>
          <a:latin typeface="+mj-lt"/>
          <a:ea typeface="+mj-ea"/>
          <a:cs typeface="+mj-cs"/>
        </a:defRPr>
      </a:lvl1pPr>
    </p:titleStyle>
    <p:bodyStyle>
      <a:lvl1pPr marL="270000" indent="-270000" algn="l" defTabSz="914400" rtl="0" eaLnBrk="1" latinLnBrk="0" hangingPunct="1">
        <a:lnSpc>
          <a:spcPct val="90000"/>
        </a:lnSpc>
        <a:spcBef>
          <a:spcPts val="0"/>
        </a:spcBef>
        <a:spcAft>
          <a:spcPts val="1000"/>
        </a:spcAft>
        <a:buClr>
          <a:schemeClr val="accent1"/>
        </a:buClr>
        <a:buFont typeface="Wingdings" panose="05000000000000000000" pitchFamily="2" charset="2"/>
        <a:buChar char="§"/>
        <a:defRPr sz="2000" kern="1200">
          <a:solidFill>
            <a:schemeClr val="accent2"/>
          </a:solidFill>
          <a:latin typeface="+mn-lt"/>
          <a:ea typeface="+mn-ea"/>
          <a:cs typeface="+mn-cs"/>
        </a:defRPr>
      </a:lvl1pPr>
      <a:lvl2pPr marL="720000" indent="-270000" algn="l" defTabSz="914400" rtl="0" eaLnBrk="1" latinLnBrk="0" hangingPunct="1">
        <a:lnSpc>
          <a:spcPct val="90000"/>
        </a:lnSpc>
        <a:spcBef>
          <a:spcPts val="0"/>
        </a:spcBef>
        <a:spcAft>
          <a:spcPts val="1000"/>
        </a:spcAft>
        <a:buFont typeface="Arial" panose="020F0302020204030204" pitchFamily="34" charset="0"/>
        <a:buChar char="–"/>
        <a:defRPr sz="1800" kern="1200">
          <a:solidFill>
            <a:schemeClr val="accent2"/>
          </a:solidFill>
          <a:latin typeface="+mn-lt"/>
          <a:ea typeface="+mn-ea"/>
          <a:cs typeface="+mn-cs"/>
        </a:defRPr>
      </a:lvl2pPr>
      <a:lvl3pPr marL="1080000" indent="-270000" algn="l" defTabSz="914400" rtl="0" eaLnBrk="1" latinLnBrk="0" hangingPunct="1">
        <a:lnSpc>
          <a:spcPct val="90000"/>
        </a:lnSpc>
        <a:spcBef>
          <a:spcPts val="0"/>
        </a:spcBef>
        <a:spcAft>
          <a:spcPts val="1000"/>
        </a:spcAft>
        <a:buFont typeface="Arial" panose="020F0302020204030204" pitchFamily="34" charset="0"/>
        <a:buChar char="–"/>
        <a:defRPr sz="1800" kern="1200">
          <a:solidFill>
            <a:schemeClr val="accent2"/>
          </a:solidFill>
          <a:latin typeface="+mn-lt"/>
          <a:ea typeface="+mn-ea"/>
          <a:cs typeface="+mn-cs"/>
        </a:defRPr>
      </a:lvl3pPr>
      <a:lvl4pPr marL="1440000" indent="-270000" algn="l" defTabSz="914400" rtl="0" eaLnBrk="1" latinLnBrk="0" hangingPunct="1">
        <a:lnSpc>
          <a:spcPct val="90000"/>
        </a:lnSpc>
        <a:spcBef>
          <a:spcPts val="0"/>
        </a:spcBef>
        <a:spcAft>
          <a:spcPts val="1000"/>
        </a:spcAft>
        <a:buFont typeface="Arial" panose="020F0302020204030204" pitchFamily="34" charset="0"/>
        <a:buChar char="–"/>
        <a:defRPr sz="1800" kern="1200">
          <a:solidFill>
            <a:schemeClr val="accent2"/>
          </a:solidFill>
          <a:latin typeface="+mn-lt"/>
          <a:ea typeface="+mn-ea"/>
          <a:cs typeface="+mn-cs"/>
        </a:defRPr>
      </a:lvl4pPr>
      <a:lvl5pPr marL="1800000" indent="-270000" algn="l" defTabSz="914400" rtl="0" eaLnBrk="1" latinLnBrk="0" hangingPunct="1">
        <a:lnSpc>
          <a:spcPct val="90000"/>
        </a:lnSpc>
        <a:spcBef>
          <a:spcPts val="0"/>
        </a:spcBef>
        <a:spcAft>
          <a:spcPts val="1000"/>
        </a:spcAft>
        <a:buFont typeface="Arial" panose="020F0302020204030204" pitchFamily="34" charset="0"/>
        <a:buChar char="–"/>
        <a:defRPr sz="1800" kern="1200">
          <a:solidFill>
            <a:schemeClr val="accent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platzhalter 13"/>
          <p:cNvSpPr>
            <a:spLocks noGrp="1"/>
          </p:cNvSpPr>
          <p:nvPr>
            <p:ph type="body" sz="quarter" idx="18"/>
          </p:nvPr>
        </p:nvSpPr>
        <p:spPr>
          <a:xfrm>
            <a:off x="539750" y="989902"/>
            <a:ext cx="6507002" cy="864065"/>
          </a:xfrm>
        </p:spPr>
        <p:txBody>
          <a:bodyPr/>
          <a:lstStyle/>
          <a:p>
            <a:r>
              <a:rPr lang="de-DE" sz="3200" dirty="0"/>
              <a:t>15. ZVR-Verkehrsrechtstag </a:t>
            </a:r>
            <a:br>
              <a:rPr lang="de-DE" sz="3200" dirty="0"/>
            </a:br>
            <a:r>
              <a:rPr lang="de-DE" sz="3200" dirty="0"/>
              <a:t>18. Oktober 2022</a:t>
            </a:r>
            <a:endParaRPr lang="de-DE" sz="2400" dirty="0"/>
          </a:p>
        </p:txBody>
      </p:sp>
      <p:sp>
        <p:nvSpPr>
          <p:cNvPr id="18" name="Textplatzhalter 17"/>
          <p:cNvSpPr>
            <a:spLocks noGrp="1"/>
          </p:cNvSpPr>
          <p:nvPr>
            <p:ph type="body" sz="quarter" idx="19"/>
          </p:nvPr>
        </p:nvSpPr>
        <p:spPr>
          <a:xfrm>
            <a:off x="539750" y="2851830"/>
            <a:ext cx="5875338" cy="2173175"/>
          </a:xfrm>
        </p:spPr>
        <p:txBody>
          <a:bodyPr/>
          <a:lstStyle/>
          <a:p>
            <a:r>
              <a:rPr lang="de-DE" sz="4000" b="1" u="none" strike="noStrike" baseline="0" dirty="0">
                <a:solidFill>
                  <a:srgbClr val="FF0000"/>
                </a:solidFill>
                <a:latin typeface="Arial" panose="020B0604020202020204" pitchFamily="34" charset="0"/>
              </a:rPr>
              <a:t>Aktuelles </a:t>
            </a:r>
            <a:br>
              <a:rPr lang="de-DE" sz="4000" b="1" u="none" strike="noStrike" baseline="0" dirty="0">
                <a:solidFill>
                  <a:srgbClr val="FF0000"/>
                </a:solidFill>
                <a:latin typeface="Arial" panose="020B0604020202020204" pitchFamily="34" charset="0"/>
              </a:rPr>
            </a:br>
            <a:r>
              <a:rPr lang="de-DE" sz="4000" b="1" u="none" strike="noStrike" baseline="0" dirty="0">
                <a:solidFill>
                  <a:srgbClr val="FF0000"/>
                </a:solidFill>
                <a:latin typeface="Arial" panose="020B0604020202020204" pitchFamily="34" charset="0"/>
              </a:rPr>
              <a:t>und </a:t>
            </a:r>
            <a:br>
              <a:rPr lang="de-DE" sz="4000" b="1" u="none" strike="noStrike" baseline="0" dirty="0">
                <a:solidFill>
                  <a:srgbClr val="FF0000"/>
                </a:solidFill>
                <a:latin typeface="Arial" panose="020B0604020202020204" pitchFamily="34" charset="0"/>
              </a:rPr>
            </a:br>
            <a:r>
              <a:rPr lang="de-DE" sz="4000" b="1" u="none" strike="noStrike" baseline="0" dirty="0">
                <a:solidFill>
                  <a:srgbClr val="FF0000"/>
                </a:solidFill>
                <a:latin typeface="Arial" panose="020B0604020202020204" pitchFamily="34" charset="0"/>
              </a:rPr>
              <a:t>Ausblick</a:t>
            </a:r>
          </a:p>
          <a:p>
            <a:endParaRPr lang="de-DE" b="1" u="none" strike="noStrike" baseline="0" dirty="0">
              <a:solidFill>
                <a:srgbClr val="262626"/>
              </a:solidFill>
              <a:latin typeface="Arial" panose="020B0604020202020204" pitchFamily="34" charset="0"/>
            </a:endParaRPr>
          </a:p>
          <a:p>
            <a:r>
              <a:rPr lang="de-DE" sz="1600" i="1" dirty="0">
                <a:solidFill>
                  <a:srgbClr val="262626"/>
                </a:solidFill>
              </a:rPr>
              <a:t>Mag. Martin Hoffer</a:t>
            </a:r>
            <a:br>
              <a:rPr lang="de-DE" sz="1600" i="1" dirty="0">
                <a:solidFill>
                  <a:srgbClr val="262626"/>
                </a:solidFill>
              </a:rPr>
            </a:br>
            <a:r>
              <a:rPr lang="de-DE" sz="1600" i="1" dirty="0">
                <a:solidFill>
                  <a:srgbClr val="262626"/>
                </a:solidFill>
              </a:rPr>
              <a:t>ÖAMTC-Rechtsdienste</a:t>
            </a:r>
            <a:br>
              <a:rPr lang="de-DE" sz="1600" b="1" dirty="0">
                <a:solidFill>
                  <a:srgbClr val="262626"/>
                </a:solidFill>
              </a:rPr>
            </a:br>
            <a:endParaRPr lang="de-DE" sz="1600" dirty="0">
              <a:solidFill>
                <a:srgbClr val="262626"/>
              </a:solidFill>
            </a:endParaRPr>
          </a:p>
        </p:txBody>
      </p:sp>
      <p:grpSp>
        <p:nvGrpSpPr>
          <p:cNvPr id="9" name="Gruppieren 8"/>
          <p:cNvGrpSpPr/>
          <p:nvPr/>
        </p:nvGrpSpPr>
        <p:grpSpPr>
          <a:xfrm>
            <a:off x="7027902" y="-151522"/>
            <a:ext cx="215482" cy="7153200"/>
            <a:chOff x="6297174" y="-151522"/>
            <a:chExt cx="215482" cy="7153200"/>
          </a:xfrm>
        </p:grpSpPr>
        <p:sp>
          <p:nvSpPr>
            <p:cNvPr id="10" name="Parallelogramm 9"/>
            <p:cNvSpPr/>
            <p:nvPr/>
          </p:nvSpPr>
          <p:spPr>
            <a:xfrm rot="17100000" flipV="1">
              <a:off x="2817884" y="3327768"/>
              <a:ext cx="7153200" cy="194619"/>
            </a:xfrm>
            <a:prstGeom prst="parallelogram">
              <a:avLst>
                <a:gd name="adj" fmla="val 25887"/>
              </a:avLst>
            </a:prstGeom>
            <a:solidFill>
              <a:schemeClr val="accent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lnSpc>
                  <a:spcPct val="90000"/>
                </a:lnSpc>
                <a:spcAft>
                  <a:spcPts val="1000"/>
                </a:spcAft>
              </a:pPr>
              <a:endParaRPr lang="de-DE" dirty="0" err="1"/>
            </a:p>
          </p:txBody>
        </p:sp>
        <p:sp>
          <p:nvSpPr>
            <p:cNvPr id="11" name="Parallelogramm 10"/>
            <p:cNvSpPr/>
            <p:nvPr/>
          </p:nvSpPr>
          <p:spPr>
            <a:xfrm rot="17100000" flipV="1">
              <a:off x="2894656" y="3372039"/>
              <a:ext cx="7128000" cy="108000"/>
            </a:xfrm>
            <a:prstGeom prst="parallelogram">
              <a:avLst>
                <a:gd name="adj" fmla="val 25887"/>
              </a:avLst>
            </a:prstGeom>
            <a:solidFill>
              <a:schemeClr val="accent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lnSpc>
                  <a:spcPct val="90000"/>
                </a:lnSpc>
                <a:spcAft>
                  <a:spcPts val="1000"/>
                </a:spcAft>
              </a:pPr>
              <a:endParaRPr lang="de-DE" dirty="0" err="1"/>
            </a:p>
          </p:txBody>
        </p:sp>
      </p:grpSp>
      <p:pic>
        <p:nvPicPr>
          <p:cNvPr id="3" name="Bildplatzhalter 2"/>
          <p:cNvPicPr>
            <a:picLocks noGrp="1" noChangeAspect="1"/>
          </p:cNvPicPr>
          <p:nvPr>
            <p:ph type="pic" sz="quarter" idx="17"/>
          </p:nvPr>
        </p:nvPicPr>
        <p:blipFill rotWithShape="1">
          <a:blip r:embed="rId2">
            <a:extLst>
              <a:ext uri="{28A0092B-C50C-407E-A947-70E740481C1C}">
                <a14:useLocalDpi xmlns:a14="http://schemas.microsoft.com/office/drawing/2010/main" val="0"/>
              </a:ext>
            </a:extLst>
          </a:blip>
          <a:srcRect l="23738" t="-184" r="40564" b="184"/>
          <a:stretch/>
        </p:blipFill>
        <p:spPr/>
      </p:pic>
      <p:pic>
        <p:nvPicPr>
          <p:cNvPr id="12" name="Picture 65"/>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98347" y="428126"/>
            <a:ext cx="1144889" cy="11448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72923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8" name="Inhaltsplatzhalter 7"/>
          <p:cNvSpPr>
            <a:spLocks noGrp="1"/>
          </p:cNvSpPr>
          <p:nvPr>
            <p:ph sz="quarter" idx="24"/>
          </p:nvPr>
        </p:nvSpPr>
        <p:spPr/>
        <p:txBody>
          <a:bodyPr/>
          <a:lstStyle/>
          <a:p>
            <a:pPr marL="0" indent="0">
              <a:lnSpc>
                <a:spcPct val="107000"/>
              </a:lnSpc>
              <a:spcAft>
                <a:spcPts val="800"/>
              </a:spcAft>
              <a:buNone/>
            </a:pPr>
            <a:r>
              <a:rPr lang="de-DE" sz="1800" b="1" dirty="0" err="1">
                <a:effectLst/>
                <a:latin typeface="Calibri" panose="020F0502020204030204" pitchFamily="34" charset="0"/>
                <a:ea typeface="Calibri" panose="020F0502020204030204" pitchFamily="34" charset="0"/>
                <a:cs typeface="Times New Roman" panose="02020603050405020304" pitchFamily="18" charset="0"/>
              </a:rPr>
              <a:t>Refit</a:t>
            </a:r>
            <a:r>
              <a:rPr lang="de-DE" sz="1800" b="1" dirty="0">
                <a:effectLst/>
                <a:latin typeface="Calibri" panose="020F0502020204030204" pitchFamily="34" charset="0"/>
                <a:ea typeface="Calibri" panose="020F0502020204030204" pitchFamily="34" charset="0"/>
                <a:cs typeface="Times New Roman" panose="02020603050405020304" pitchFamily="18" charset="0"/>
              </a:rPr>
              <a:t> der KH-Richtlinie und Umsetzung</a:t>
            </a:r>
          </a:p>
          <a:p>
            <a:pPr marL="0" indent="0" algn="ctr">
              <a:lnSpc>
                <a:spcPct val="107000"/>
              </a:lnSpc>
              <a:spcAft>
                <a:spcPts val="800"/>
              </a:spcAft>
              <a:buNone/>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DIRECTIVE (EU) 2021/2118 OF THE EUROPEAN PARLIAMENT AND OF THE COUNCIL</a:t>
            </a:r>
          </a:p>
          <a:p>
            <a:pPr marL="0" indent="0" algn="ctr">
              <a:lnSpc>
                <a:spcPct val="107000"/>
              </a:lnSpc>
              <a:spcAft>
                <a:spcPts val="800"/>
              </a:spcAft>
              <a:buNone/>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of 24 November 2021</a:t>
            </a:r>
          </a:p>
          <a:p>
            <a:pPr marL="0" indent="0" algn="ctr">
              <a:lnSpc>
                <a:spcPct val="107000"/>
              </a:lnSpc>
              <a:spcAft>
                <a:spcPts val="800"/>
              </a:spcAft>
              <a:buNone/>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amending Directive 2009/103/EC relating to insurance against civil liability in respect of the use of motor vehicles, and the enforcement of the obligation to insure against such liability</a:t>
            </a:r>
            <a:b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br>
            <a:endParaRPr lang="de-DE"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449580">
              <a:lnSpc>
                <a:spcPct val="107000"/>
              </a:lnSpc>
              <a:spcAft>
                <a:spcPts val="800"/>
              </a:spcAft>
            </a:pPr>
            <a:r>
              <a:rPr lang="de-DE" sz="1800" u="sng" dirty="0">
                <a:effectLst/>
                <a:latin typeface="Calibri" panose="020F0502020204030204" pitchFamily="34" charset="0"/>
                <a:ea typeface="Calibri" panose="020F0502020204030204" pitchFamily="34" charset="0"/>
                <a:cs typeface="Times New Roman" panose="02020603050405020304" pitchFamily="18" charset="0"/>
              </a:rPr>
              <a:t>Motorsport:</a:t>
            </a:r>
            <a:br>
              <a:rPr lang="de-DE" sz="1800" dirty="0">
                <a:effectLst/>
                <a:latin typeface="Calibri" panose="020F0502020204030204" pitchFamily="34" charset="0"/>
                <a:ea typeface="Calibri" panose="020F0502020204030204" pitchFamily="34" charset="0"/>
                <a:cs typeface="Times New Roman" panose="02020603050405020304" pitchFamily="18" charset="0"/>
              </a:rPr>
            </a:br>
            <a:r>
              <a:rPr lang="de-DE" sz="1800" dirty="0">
                <a:effectLst/>
                <a:latin typeface="Calibri" panose="020F0502020204030204" pitchFamily="34" charset="0"/>
                <a:ea typeface="Calibri" panose="020F0502020204030204" pitchFamily="34" charset="0"/>
                <a:cs typeface="Times New Roman" panose="02020603050405020304" pitchFamily="18" charset="0"/>
              </a:rPr>
              <a:t>Veranstaltungs-Versicherung reicht, wenn externe Geschädigte genauso geschützt wie durch </a:t>
            </a:r>
            <a:r>
              <a:rPr lang="de-DE" sz="1800" dirty="0" err="1">
                <a:effectLst/>
                <a:latin typeface="Calibri" panose="020F0502020204030204" pitchFamily="34" charset="0"/>
                <a:ea typeface="Calibri" panose="020F0502020204030204" pitchFamily="34" charset="0"/>
                <a:cs typeface="Times New Roman" panose="02020603050405020304" pitchFamily="18" charset="0"/>
              </a:rPr>
              <a:t>indivíduelle</a:t>
            </a:r>
            <a:r>
              <a:rPr lang="de-DE" sz="1800" dirty="0">
                <a:effectLst/>
                <a:latin typeface="Calibri" panose="020F0502020204030204" pitchFamily="34" charset="0"/>
                <a:ea typeface="Calibri" panose="020F0502020204030204" pitchFamily="34" charset="0"/>
                <a:cs typeface="Times New Roman" panose="02020603050405020304" pitchFamily="18" charset="0"/>
              </a:rPr>
              <a:t> Kfz-HV wäre</a:t>
            </a:r>
          </a:p>
          <a:p>
            <a:pPr marL="449580">
              <a:lnSpc>
                <a:spcPct val="107000"/>
              </a:lnSpc>
              <a:spcAft>
                <a:spcPts val="800"/>
              </a:spcAft>
            </a:pPr>
            <a:r>
              <a:rPr lang="de-DE" sz="1800" u="sng" dirty="0">
                <a:effectLst/>
                <a:latin typeface="Calibri" panose="020F0502020204030204" pitchFamily="34" charset="0"/>
                <a:ea typeface="Calibri" panose="020F0502020204030204" pitchFamily="34" charset="0"/>
                <a:cs typeface="Times New Roman" panose="02020603050405020304" pitchFamily="18" charset="0"/>
              </a:rPr>
              <a:t>Geschützte Fahrzeuge:</a:t>
            </a:r>
            <a:br>
              <a:rPr lang="de-DE" sz="1800" dirty="0">
                <a:effectLst/>
                <a:latin typeface="Calibri" panose="020F0502020204030204" pitchFamily="34" charset="0"/>
                <a:ea typeface="Calibri" panose="020F0502020204030204" pitchFamily="34" charset="0"/>
                <a:cs typeface="Times New Roman" panose="02020603050405020304" pitchFamily="18" charset="0"/>
              </a:rPr>
            </a:br>
            <a:r>
              <a:rPr lang="de-DE" sz="1800" dirty="0">
                <a:effectLst/>
                <a:latin typeface="Calibri" panose="020F0502020204030204" pitchFamily="34" charset="0"/>
                <a:ea typeface="Calibri" panose="020F0502020204030204" pitchFamily="34" charset="0"/>
                <a:cs typeface="Times New Roman" panose="02020603050405020304" pitchFamily="18" charset="0"/>
              </a:rPr>
              <a:t>Haftung des Garantiefonds für E-Fahrräder und E-Roller derzeit </a:t>
            </a:r>
            <a:r>
              <a:rPr lang="de-DE" sz="1800">
                <a:effectLst/>
                <a:latin typeface="Calibri" panose="020F0502020204030204" pitchFamily="34" charset="0"/>
                <a:ea typeface="Calibri" panose="020F0502020204030204" pitchFamily="34" charset="0"/>
                <a:cs typeface="Times New Roman" panose="02020603050405020304" pitchFamily="18" charset="0"/>
              </a:rPr>
              <a:t>in Diskussion</a:t>
            </a:r>
            <a:endParaRPr lang="de-DE" sz="1400" b="1"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9" name="Textplatzhalter 8"/>
          <p:cNvSpPr>
            <a:spLocks noGrp="1"/>
          </p:cNvSpPr>
          <p:nvPr>
            <p:ph type="body" sz="quarter" idx="13"/>
          </p:nvPr>
        </p:nvSpPr>
        <p:spPr/>
        <p:txBody>
          <a:bodyPr/>
          <a:lstStyle/>
          <a:p>
            <a:r>
              <a:rPr lang="de-DE" sz="2000" b="1" u="none" strike="noStrike" baseline="0" dirty="0">
                <a:solidFill>
                  <a:schemeClr val="tx2"/>
                </a:solidFill>
                <a:latin typeface="Arial" panose="020B0604020202020204" pitchFamily="34" charset="0"/>
              </a:rPr>
              <a:t>Aktuelles</a:t>
            </a:r>
          </a:p>
        </p:txBody>
      </p:sp>
      <p:sp>
        <p:nvSpPr>
          <p:cNvPr id="5" name="Fußzeilenplatzhalter 4"/>
          <p:cNvSpPr>
            <a:spLocks noGrp="1"/>
          </p:cNvSpPr>
          <p:nvPr>
            <p:ph type="ftr" sz="quarter" idx="14"/>
          </p:nvPr>
        </p:nvSpPr>
        <p:spPr/>
        <p:txBody>
          <a:bodyPr/>
          <a:lstStyle/>
          <a:p>
            <a:r>
              <a:rPr lang="de-DE" dirty="0"/>
              <a:t>18.10.2022, Martin Hoffer, ÖAMTC</a:t>
            </a:r>
          </a:p>
        </p:txBody>
      </p:sp>
      <p:sp>
        <p:nvSpPr>
          <p:cNvPr id="6" name="Foliennummernplatzhalter 5"/>
          <p:cNvSpPr>
            <a:spLocks noGrp="1"/>
          </p:cNvSpPr>
          <p:nvPr>
            <p:ph type="sldNum" sz="quarter" idx="15"/>
          </p:nvPr>
        </p:nvSpPr>
        <p:spPr/>
        <p:txBody>
          <a:bodyPr/>
          <a:lstStyle/>
          <a:p>
            <a:fld id="{02CEFE82-39F2-4F47-8A0C-D5AB3496FA5C}" type="slidenum">
              <a:rPr lang="de-DE" smtClean="0"/>
              <a:pPr/>
              <a:t>2</a:t>
            </a:fld>
            <a:endParaRPr lang="de-DE" dirty="0"/>
          </a:p>
        </p:txBody>
      </p:sp>
    </p:spTree>
    <p:extLst>
      <p:ext uri="{BB962C8B-B14F-4D97-AF65-F5344CB8AC3E}">
        <p14:creationId xmlns:p14="http://schemas.microsoft.com/office/powerpoint/2010/main" val="336371182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8" name="Inhaltsplatzhalter 7"/>
          <p:cNvSpPr>
            <a:spLocks noGrp="1"/>
          </p:cNvSpPr>
          <p:nvPr>
            <p:ph sz="quarter" idx="24"/>
          </p:nvPr>
        </p:nvSpPr>
        <p:spPr/>
        <p:txBody>
          <a:bodyPr/>
          <a:lstStyle/>
          <a:p>
            <a:pPr marL="0" indent="0">
              <a:lnSpc>
                <a:spcPct val="107000"/>
              </a:lnSpc>
              <a:spcAft>
                <a:spcPts val="800"/>
              </a:spcAft>
              <a:buNone/>
            </a:pPr>
            <a:r>
              <a:rPr lang="de-DE" sz="1800" b="1" dirty="0">
                <a:effectLst/>
                <a:latin typeface="Calibri" panose="020F0502020204030204" pitchFamily="34" charset="0"/>
                <a:ea typeface="Calibri" panose="020F0502020204030204" pitchFamily="34" charset="0"/>
                <a:cs typeface="Times New Roman" panose="02020603050405020304" pitchFamily="18" charset="0"/>
              </a:rPr>
              <a:t>Urteil </a:t>
            </a:r>
            <a:r>
              <a:rPr lang="de-DE" sz="1800" b="1" dirty="0" err="1">
                <a:effectLst/>
                <a:latin typeface="Calibri" panose="020F0502020204030204" pitchFamily="34" charset="0"/>
                <a:ea typeface="Calibri" panose="020F0502020204030204" pitchFamily="34" charset="0"/>
                <a:cs typeface="Times New Roman" panose="02020603050405020304" pitchFamily="18" charset="0"/>
              </a:rPr>
              <a:t>LVwG</a:t>
            </a:r>
            <a:r>
              <a:rPr lang="de-DE" sz="1800" b="1" dirty="0">
                <a:latin typeface="Calibri" panose="020F0502020204030204" pitchFamily="34" charset="0"/>
                <a:ea typeface="Calibri" panose="020F0502020204030204" pitchFamily="34" charset="0"/>
                <a:cs typeface="Times New Roman" panose="02020603050405020304" pitchFamily="18" charset="0"/>
              </a:rPr>
              <a:t>; Fußgänger(in) quert Geh- und </a:t>
            </a:r>
            <a:r>
              <a:rPr lang="de-DE" sz="1800" b="1" dirty="0">
                <a:effectLst/>
                <a:latin typeface="Calibri" panose="020F0502020204030204" pitchFamily="34" charset="0"/>
                <a:ea typeface="Calibri" panose="020F0502020204030204" pitchFamily="34" charset="0"/>
                <a:cs typeface="Times New Roman" panose="02020603050405020304" pitchFamily="18" charset="0"/>
              </a:rPr>
              <a:t>Radweg</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marL="179580" indent="0">
              <a:lnSpc>
                <a:spcPct val="107000"/>
              </a:lnSpc>
              <a:spcAft>
                <a:spcPts val="800"/>
              </a:spcAft>
              <a:buNone/>
            </a:pPr>
            <a:r>
              <a:rPr lang="de-DE" sz="1600" dirty="0">
                <a:effectLst/>
                <a:latin typeface="Calibri" panose="020F0502020204030204" pitchFamily="34" charset="0"/>
                <a:ea typeface="Calibri" panose="020F0502020204030204" pitchFamily="34" charset="0"/>
                <a:cs typeface="Times New Roman" panose="02020603050405020304" pitchFamily="18" charset="0"/>
              </a:rPr>
              <a:t>OGH 27.6.2022, 2 Ob 64/22h:</a:t>
            </a:r>
            <a:br>
              <a:rPr lang="de-DE" sz="1600" dirty="0">
                <a:effectLst/>
                <a:latin typeface="Calibri" panose="020F0502020204030204" pitchFamily="34" charset="0"/>
                <a:ea typeface="Calibri" panose="020F0502020204030204" pitchFamily="34" charset="0"/>
                <a:cs typeface="Times New Roman" panose="02020603050405020304" pitchFamily="18" charset="0"/>
              </a:rPr>
            </a:br>
            <a:r>
              <a:rPr lang="de-DE" sz="1600" u="sng" dirty="0">
                <a:effectLst/>
                <a:latin typeface="Calibri" panose="020F0502020204030204" pitchFamily="34" charset="0"/>
                <a:ea typeface="Calibri" panose="020F0502020204030204" pitchFamily="34" charset="0"/>
                <a:cs typeface="Times New Roman" panose="02020603050405020304" pitchFamily="18" charset="0"/>
              </a:rPr>
              <a:t>Radfahrerin fährt </a:t>
            </a:r>
            <a:r>
              <a:rPr lang="de-DE" sz="1600" u="sng" dirty="0">
                <a:latin typeface="Calibri" panose="020F0502020204030204" pitchFamily="34" charset="0"/>
                <a:ea typeface="Calibri" panose="020F0502020204030204" pitchFamily="34" charset="0"/>
                <a:cs typeface="Times New Roman" panose="02020603050405020304" pitchFamily="18" charset="0"/>
              </a:rPr>
              <a:t>ohne Regelverstoß </a:t>
            </a:r>
            <a:r>
              <a:rPr lang="de-DE" sz="1600" dirty="0">
                <a:effectLst/>
                <a:latin typeface="Calibri" panose="020F0502020204030204" pitchFamily="34" charset="0"/>
                <a:ea typeface="Calibri" panose="020F0502020204030204" pitchFamily="34" charset="0"/>
                <a:cs typeface="Times New Roman" panose="02020603050405020304" pitchFamily="18" charset="0"/>
              </a:rPr>
              <a:t>auf Geh- und Radweg. </a:t>
            </a:r>
            <a:br>
              <a:rPr lang="de-DE" sz="1600" dirty="0">
                <a:effectLst/>
                <a:latin typeface="Calibri" panose="020F0502020204030204" pitchFamily="34" charset="0"/>
                <a:ea typeface="Calibri" panose="020F0502020204030204" pitchFamily="34" charset="0"/>
                <a:cs typeface="Times New Roman" panose="02020603050405020304" pitchFamily="18" charset="0"/>
              </a:rPr>
            </a:br>
            <a:r>
              <a:rPr lang="de-DE" sz="1600" u="sng" dirty="0">
                <a:effectLst/>
                <a:latin typeface="Calibri" panose="020F0502020204030204" pitchFamily="34" charset="0"/>
                <a:ea typeface="Calibri" panose="020F0502020204030204" pitchFamily="34" charset="0"/>
                <a:cs typeface="Times New Roman" panose="02020603050405020304" pitchFamily="18" charset="0"/>
              </a:rPr>
              <a:t>Fußgängerin</a:t>
            </a:r>
            <a:r>
              <a:rPr lang="de-DE" sz="1600" dirty="0">
                <a:effectLst/>
                <a:latin typeface="Calibri" panose="020F0502020204030204" pitchFamily="34" charset="0"/>
                <a:ea typeface="Calibri" panose="020F0502020204030204" pitchFamily="34" charset="0"/>
                <a:cs typeface="Times New Roman" panose="02020603050405020304" pitchFamily="18" charset="0"/>
              </a:rPr>
              <a:t>, die aus einem Auto ausgestiegen ist, </a:t>
            </a:r>
            <a:r>
              <a:rPr lang="de-DE" sz="1600" u="sng" dirty="0">
                <a:effectLst/>
                <a:latin typeface="Calibri" panose="020F0502020204030204" pitchFamily="34" charset="0"/>
                <a:ea typeface="Calibri" panose="020F0502020204030204" pitchFamily="34" charset="0"/>
                <a:cs typeface="Times New Roman" panose="02020603050405020304" pitchFamily="18" charset="0"/>
              </a:rPr>
              <a:t>betritt diesen plötzlich und fü</a:t>
            </a:r>
            <a:r>
              <a:rPr lang="de-DE" sz="1600" u="sng" dirty="0">
                <a:latin typeface="Calibri" panose="020F0502020204030204" pitchFamily="34" charset="0"/>
                <a:ea typeface="Calibri" panose="020F0502020204030204" pitchFamily="34" charset="0"/>
                <a:cs typeface="Times New Roman" panose="02020603050405020304" pitchFamily="18" charset="0"/>
              </a:rPr>
              <a:t>r die Radfahrerin </a:t>
            </a:r>
            <a:r>
              <a:rPr lang="de-DE" sz="1600" u="sng" dirty="0">
                <a:effectLst/>
                <a:latin typeface="Calibri" panose="020F0502020204030204" pitchFamily="34" charset="0"/>
                <a:ea typeface="Calibri" panose="020F0502020204030204" pitchFamily="34" charset="0"/>
                <a:cs typeface="Times New Roman" panose="02020603050405020304" pitchFamily="18" charset="0"/>
              </a:rPr>
              <a:t>unerwartet</a:t>
            </a:r>
            <a:r>
              <a:rPr lang="de-DE" sz="1600" dirty="0">
                <a:effectLst/>
                <a:latin typeface="Calibri" panose="020F0502020204030204" pitchFamily="34" charset="0"/>
                <a:ea typeface="Calibri" panose="020F0502020204030204" pitchFamily="34" charset="0"/>
                <a:cs typeface="Times New Roman" panose="02020603050405020304" pitchFamily="18" charset="0"/>
              </a:rPr>
              <a:t>.</a:t>
            </a:r>
          </a:p>
          <a:p>
            <a:pPr marL="179580" indent="0">
              <a:lnSpc>
                <a:spcPct val="107000"/>
              </a:lnSpc>
              <a:spcAft>
                <a:spcPts val="800"/>
              </a:spcAft>
              <a:buNone/>
            </a:pPr>
            <a:r>
              <a:rPr lang="de-DE" sz="1800" b="1" dirty="0">
                <a:effectLst/>
                <a:latin typeface="Calibri" panose="020F0502020204030204" pitchFamily="34" charset="0"/>
                <a:ea typeface="Calibri" panose="020F0502020204030204" pitchFamily="34" charset="0"/>
                <a:cs typeface="Times New Roman" panose="02020603050405020304" pitchFamily="18" charset="0"/>
              </a:rPr>
              <a:t>Spannungsverhältnis zwischen </a:t>
            </a:r>
          </a:p>
          <a:p>
            <a:pPr marL="629580" lvl="1" indent="0">
              <a:lnSpc>
                <a:spcPct val="107000"/>
              </a:lnSpc>
              <a:spcAft>
                <a:spcPts val="800"/>
              </a:spcAft>
              <a:buNone/>
            </a:pPr>
            <a:r>
              <a:rPr lang="de-DE" sz="1200" b="1" i="1" dirty="0">
                <a:solidFill>
                  <a:srgbClr val="212121"/>
                </a:solidFill>
                <a:effectLst/>
                <a:latin typeface="+mj-lt"/>
                <a:ea typeface="Calibri" panose="020F0502020204030204" pitchFamily="34" charset="0"/>
                <a:cs typeface="Times New Roman" panose="02020603050405020304" pitchFamily="18" charset="0"/>
              </a:rPr>
              <a:t>§ 68 (1) StVO: (...) Auf Geh- und Radwegen haben sich Radfahrer so zu verhalten, dass Fußgänger nicht gefährdet werden.</a:t>
            </a:r>
            <a:endParaRPr lang="de-DE" sz="1200" i="1" dirty="0">
              <a:effectLst/>
              <a:latin typeface="+mj-lt"/>
              <a:ea typeface="Calibri" panose="020F0502020204030204" pitchFamily="34" charset="0"/>
              <a:cs typeface="Times New Roman" panose="02020603050405020304" pitchFamily="18" charset="0"/>
            </a:endParaRPr>
          </a:p>
          <a:p>
            <a:pPr marL="629580" lvl="1" indent="0">
              <a:lnSpc>
                <a:spcPct val="107000"/>
              </a:lnSpc>
              <a:spcAft>
                <a:spcPts val="800"/>
              </a:spcAft>
              <a:buNone/>
            </a:pPr>
            <a:r>
              <a:rPr lang="de-DE" sz="1200" b="1" i="1" dirty="0">
                <a:solidFill>
                  <a:srgbClr val="212121"/>
                </a:solidFill>
                <a:effectLst/>
                <a:latin typeface="+mj-lt"/>
                <a:ea typeface="Calibri" panose="020F0502020204030204" pitchFamily="34" charset="0"/>
                <a:cs typeface="Times New Roman" panose="02020603050405020304" pitchFamily="18" charset="0"/>
              </a:rPr>
              <a:t>§ 76 (4) </a:t>
            </a:r>
            <a:r>
              <a:rPr lang="de-DE" sz="1200" b="1" i="1" dirty="0" err="1">
                <a:solidFill>
                  <a:srgbClr val="212121"/>
                </a:solidFill>
                <a:effectLst/>
                <a:latin typeface="+mj-lt"/>
                <a:ea typeface="Calibri" panose="020F0502020204030204" pitchFamily="34" charset="0"/>
                <a:cs typeface="Times New Roman" panose="02020603050405020304" pitchFamily="18" charset="0"/>
              </a:rPr>
              <a:t>lit</a:t>
            </a:r>
            <a:r>
              <a:rPr lang="de-DE" sz="1200" b="1" i="1" dirty="0">
                <a:solidFill>
                  <a:srgbClr val="212121"/>
                </a:solidFill>
                <a:effectLst/>
                <a:latin typeface="+mj-lt"/>
                <a:ea typeface="Calibri" panose="020F0502020204030204" pitchFamily="34" charset="0"/>
                <a:cs typeface="Times New Roman" panose="02020603050405020304" pitchFamily="18" charset="0"/>
              </a:rPr>
              <a:t>. b StVO: An Stellen, wo der Verkehr weder durch Arm- noch durch Lichtzeichen geregelt wird, dürfen Fußgänger wenn ein Schutzweg nicht vorhanden ist, erst dann auf die Fahrbahn treten, wenn sie sich vergewissert haben, </a:t>
            </a:r>
            <a:r>
              <a:rPr lang="de-DE" sz="1200" b="1" i="1" dirty="0" err="1">
                <a:solidFill>
                  <a:srgbClr val="212121"/>
                </a:solidFill>
                <a:effectLst/>
                <a:latin typeface="+mj-lt"/>
                <a:ea typeface="Calibri" panose="020F0502020204030204" pitchFamily="34" charset="0"/>
                <a:cs typeface="Times New Roman" panose="02020603050405020304" pitchFamily="18" charset="0"/>
              </a:rPr>
              <a:t>daß</a:t>
            </a:r>
            <a:r>
              <a:rPr lang="de-DE" sz="1200" b="1" i="1" dirty="0">
                <a:solidFill>
                  <a:srgbClr val="212121"/>
                </a:solidFill>
                <a:effectLst/>
                <a:latin typeface="+mj-lt"/>
                <a:ea typeface="Calibri" panose="020F0502020204030204" pitchFamily="34" charset="0"/>
                <a:cs typeface="Times New Roman" panose="02020603050405020304" pitchFamily="18" charset="0"/>
              </a:rPr>
              <a:t> sie </a:t>
            </a:r>
            <a:r>
              <a:rPr lang="de-DE" sz="1200" b="1" i="1" dirty="0" err="1">
                <a:solidFill>
                  <a:srgbClr val="212121"/>
                </a:solidFill>
                <a:effectLst/>
                <a:latin typeface="+mj-lt"/>
                <a:ea typeface="Calibri" panose="020F0502020204030204" pitchFamily="34" charset="0"/>
                <a:cs typeface="Times New Roman" panose="02020603050405020304" pitchFamily="18" charset="0"/>
              </a:rPr>
              <a:t>hiebei</a:t>
            </a:r>
            <a:r>
              <a:rPr lang="de-DE" sz="1200" b="1" i="1" dirty="0">
                <a:solidFill>
                  <a:srgbClr val="212121"/>
                </a:solidFill>
                <a:effectLst/>
                <a:latin typeface="+mj-lt"/>
                <a:ea typeface="Calibri" panose="020F0502020204030204" pitchFamily="34" charset="0"/>
                <a:cs typeface="Times New Roman" panose="02020603050405020304" pitchFamily="18" charset="0"/>
              </a:rPr>
              <a:t> andere Straßenbenützer nicht gefährden.</a:t>
            </a:r>
            <a:endParaRPr lang="de-DE" sz="1200" i="1" dirty="0">
              <a:effectLst/>
              <a:latin typeface="+mj-lt"/>
              <a:ea typeface="Calibri" panose="020F0502020204030204" pitchFamily="34" charset="0"/>
              <a:cs typeface="Times New Roman" panose="02020603050405020304" pitchFamily="18" charset="0"/>
            </a:endParaRPr>
          </a:p>
          <a:p>
            <a:pPr marL="179580" indent="0">
              <a:lnSpc>
                <a:spcPct val="107000"/>
              </a:lnSpc>
              <a:spcAft>
                <a:spcPts val="800"/>
              </a:spcAft>
              <a:buNone/>
            </a:pPr>
            <a:r>
              <a:rPr lang="de-DE" sz="1800" b="1" dirty="0">
                <a:effectLst/>
                <a:latin typeface="Calibri" panose="020F0502020204030204" pitchFamily="34" charset="0"/>
                <a:ea typeface="Calibri" panose="020F0502020204030204" pitchFamily="34" charset="0"/>
                <a:cs typeface="Times New Roman" panose="02020603050405020304" pitchFamily="18" charset="0"/>
              </a:rPr>
              <a:t>Ergebnis</a:t>
            </a:r>
            <a:br>
              <a:rPr lang="de-DE" sz="1800" b="1" dirty="0">
                <a:effectLst/>
                <a:latin typeface="Calibri" panose="020F0502020204030204" pitchFamily="34" charset="0"/>
                <a:ea typeface="Calibri" panose="020F0502020204030204" pitchFamily="34" charset="0"/>
                <a:cs typeface="Times New Roman" panose="02020603050405020304" pitchFamily="18" charset="0"/>
              </a:rPr>
            </a:br>
            <a:r>
              <a:rPr lang="de-DE"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OGH erkennt planwidrige Lücke bei § 76 Abs 4 und 5 StVO, (Radweg u.a. RFA keine „Fahrbahnen“) die im Wege der Analogie zu schließen ist. Der Anwendungsbereich ist auch auf Geh- und Radwege auszudehnen.</a:t>
            </a:r>
            <a:endParaRPr lang="de-DE" sz="1600" dirty="0">
              <a:effectLst/>
              <a:latin typeface="Calibri" panose="020F0502020204030204" pitchFamily="34" charset="0"/>
              <a:ea typeface="Calibri" panose="020F0502020204030204" pitchFamily="34" charset="0"/>
              <a:cs typeface="Calibri" panose="020F0502020204030204" pitchFamily="34" charset="0"/>
            </a:endParaRPr>
          </a:p>
          <a:p>
            <a:pPr marL="179580" indent="0">
              <a:lnSpc>
                <a:spcPct val="107000"/>
              </a:lnSpc>
              <a:spcAft>
                <a:spcPts val="800"/>
              </a:spcAft>
              <a:buNone/>
            </a:pPr>
            <a:r>
              <a:rPr lang="de-DE" sz="1600" b="1" dirty="0">
                <a:effectLst/>
                <a:latin typeface="Calibri" panose="020F0502020204030204" pitchFamily="34" charset="0"/>
                <a:ea typeface="Calibri" panose="020F0502020204030204" pitchFamily="34" charset="0"/>
                <a:cs typeface="Times New Roman" panose="02020603050405020304" pitchFamily="18" charset="0"/>
              </a:rPr>
              <a:t>Daher: </a:t>
            </a:r>
            <a:r>
              <a:rPr lang="de-DE" sz="1600" dirty="0">
                <a:effectLst/>
                <a:latin typeface="Calibri" panose="020F0502020204030204" pitchFamily="34" charset="0"/>
                <a:ea typeface="Calibri" panose="020F0502020204030204" pitchFamily="34" charset="0"/>
                <a:cs typeface="Times New Roman" panose="02020603050405020304" pitchFamily="18" charset="0"/>
              </a:rPr>
              <a:t>Das spezifische </a:t>
            </a:r>
            <a:r>
              <a:rPr lang="de-DE" sz="1600" u="sng" dirty="0">
                <a:effectLst/>
                <a:latin typeface="Calibri" panose="020F0502020204030204" pitchFamily="34" charset="0"/>
                <a:ea typeface="Calibri" panose="020F0502020204030204" pitchFamily="34" charset="0"/>
                <a:cs typeface="Times New Roman" panose="02020603050405020304" pitchFamily="18" charset="0"/>
              </a:rPr>
              <a:t>Gefährdungsverbot</a:t>
            </a:r>
            <a:r>
              <a:rPr lang="de-DE" sz="1600" dirty="0">
                <a:effectLst/>
                <a:latin typeface="Calibri" panose="020F0502020204030204" pitchFamily="34" charset="0"/>
                <a:ea typeface="Calibri" panose="020F0502020204030204" pitchFamily="34" charset="0"/>
                <a:cs typeface="Times New Roman" panose="02020603050405020304" pitchFamily="18" charset="0"/>
              </a:rPr>
              <a:t> des § 68 Abs 1 gilt zwar zugunsten aller Fußgänger auf gemischten Geh- und Radwegen.</a:t>
            </a:r>
            <a:br>
              <a:rPr lang="de-DE" sz="1600" dirty="0">
                <a:effectLst/>
                <a:latin typeface="Calibri" panose="020F0502020204030204" pitchFamily="34" charset="0"/>
                <a:ea typeface="Calibri" panose="020F0502020204030204" pitchFamily="34" charset="0"/>
                <a:cs typeface="Times New Roman" panose="02020603050405020304" pitchFamily="18" charset="0"/>
              </a:rPr>
            </a:br>
            <a:r>
              <a:rPr lang="de-DE" sz="1600" dirty="0">
                <a:effectLst/>
                <a:latin typeface="Calibri" panose="020F0502020204030204" pitchFamily="34" charset="0"/>
                <a:ea typeface="Calibri" panose="020F0502020204030204" pitchFamily="34" charset="0"/>
                <a:cs typeface="Times New Roman" panose="02020603050405020304" pitchFamily="18" charset="0"/>
              </a:rPr>
              <a:t>Diese müssen aber auch beim </a:t>
            </a:r>
            <a:r>
              <a:rPr lang="de-DE" sz="1600" u="sng" dirty="0">
                <a:effectLst/>
                <a:latin typeface="Calibri" panose="020F0502020204030204" pitchFamily="34" charset="0"/>
                <a:ea typeface="Calibri" panose="020F0502020204030204" pitchFamily="34" charset="0"/>
                <a:cs typeface="Times New Roman" panose="02020603050405020304" pitchFamily="18" charset="0"/>
              </a:rPr>
              <a:t>Queren</a:t>
            </a:r>
            <a:r>
              <a:rPr lang="de-DE" sz="1600" dirty="0">
                <a:effectLst/>
                <a:latin typeface="Calibri" panose="020F0502020204030204" pitchFamily="34" charset="0"/>
                <a:ea typeface="Calibri" panose="020F0502020204030204" pitchFamily="34" charset="0"/>
                <a:cs typeface="Times New Roman" panose="02020603050405020304" pitchFamily="18" charset="0"/>
              </a:rPr>
              <a:t> </a:t>
            </a:r>
            <a:r>
              <a:rPr lang="de-DE" sz="1600" dirty="0">
                <a:latin typeface="Calibri" panose="020F0502020204030204" pitchFamily="34" charset="0"/>
                <a:ea typeface="Calibri" panose="020F0502020204030204" pitchFamily="34" charset="0"/>
                <a:cs typeface="Times New Roman" panose="02020603050405020304" pitchFamily="18" charset="0"/>
              </a:rPr>
              <a:t>einer Radfahranlage (</a:t>
            </a:r>
            <a:r>
              <a:rPr lang="de-DE" sz="1600" dirty="0" err="1">
                <a:latin typeface="Calibri" panose="020F0502020204030204" pitchFamily="34" charset="0"/>
                <a:ea typeface="Calibri" panose="020F0502020204030204" pitchFamily="34" charset="0"/>
                <a:cs typeface="Times New Roman" panose="02020603050405020304" pitchFamily="18" charset="0"/>
              </a:rPr>
              <a:t>mE</a:t>
            </a:r>
            <a:r>
              <a:rPr lang="de-DE" sz="1600" dirty="0">
                <a:latin typeface="Calibri" panose="020F0502020204030204" pitchFamily="34" charset="0"/>
                <a:ea typeface="Calibri" panose="020F0502020204030204" pitchFamily="34" charset="0"/>
                <a:cs typeface="Times New Roman" panose="02020603050405020304" pitchFamily="18" charset="0"/>
              </a:rPr>
              <a:t> jeder!)  </a:t>
            </a:r>
            <a:r>
              <a:rPr lang="de-DE" sz="1600" dirty="0">
                <a:effectLst/>
                <a:latin typeface="Calibri" panose="020F0502020204030204" pitchFamily="34" charset="0"/>
                <a:ea typeface="Calibri" panose="020F0502020204030204" pitchFamily="34" charset="0"/>
                <a:cs typeface="Times New Roman" panose="02020603050405020304" pitchFamily="18" charset="0"/>
              </a:rPr>
              <a:t>§ 76 Abs 4 </a:t>
            </a:r>
            <a:r>
              <a:rPr lang="de-DE" sz="1600" dirty="0" err="1">
                <a:effectLst/>
                <a:latin typeface="Calibri" panose="020F0502020204030204" pitchFamily="34" charset="0"/>
                <a:ea typeface="Calibri" panose="020F0502020204030204" pitchFamily="34" charset="0"/>
                <a:cs typeface="Times New Roman" panose="02020603050405020304" pitchFamily="18" charset="0"/>
              </a:rPr>
              <a:t>lit</a:t>
            </a:r>
            <a:r>
              <a:rPr lang="de-DE" sz="1600" dirty="0">
                <a:effectLst/>
                <a:latin typeface="Calibri" panose="020F0502020204030204" pitchFamily="34" charset="0"/>
                <a:ea typeface="Calibri" panose="020F0502020204030204" pitchFamily="34" charset="0"/>
                <a:cs typeface="Times New Roman" panose="02020603050405020304" pitchFamily="18" charset="0"/>
              </a:rPr>
              <a:t> b StVO beachten.</a:t>
            </a:r>
            <a:br>
              <a:rPr lang="de-DE" sz="1800" b="1" dirty="0">
                <a:effectLst/>
                <a:latin typeface="Calibri" panose="020F0502020204030204" pitchFamily="34" charset="0"/>
                <a:ea typeface="Calibri" panose="020F0502020204030204" pitchFamily="34" charset="0"/>
                <a:cs typeface="Times New Roman" panose="02020603050405020304" pitchFamily="18" charset="0"/>
              </a:rPr>
            </a:br>
            <a:br>
              <a:rPr lang="de-DE" sz="1800" dirty="0">
                <a:effectLst/>
                <a:latin typeface="Calibri" panose="020F0502020204030204" pitchFamily="34" charset="0"/>
                <a:ea typeface="Calibri" panose="020F0502020204030204" pitchFamily="34" charset="0"/>
                <a:cs typeface="Times New Roman" panose="02020603050405020304" pitchFamily="18" charset="0"/>
              </a:rPr>
            </a:b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marL="179580" indent="0">
              <a:lnSpc>
                <a:spcPct val="107000"/>
              </a:lnSpc>
              <a:spcAft>
                <a:spcPts val="800"/>
              </a:spcAft>
              <a:buNone/>
            </a:pPr>
            <a:r>
              <a:rPr lang="de-DE" sz="1800" dirty="0">
                <a:effectLst/>
                <a:latin typeface="Calibri" panose="020F0502020204030204" pitchFamily="34" charset="0"/>
                <a:ea typeface="Calibri" panose="020F0502020204030204" pitchFamily="34" charset="0"/>
                <a:cs typeface="Times New Roman" panose="02020603050405020304" pitchFamily="18" charset="0"/>
              </a:rPr>
              <a:t> </a:t>
            </a:r>
            <a:endParaRPr lang="de-DE" sz="1400" b="1" dirty="0">
              <a:latin typeface="Arial" panose="020B0604020202020204" pitchFamily="34" charset="0"/>
              <a:ea typeface="Calibri" panose="020F0502020204030204" pitchFamily="34" charset="0"/>
              <a:cs typeface="Times New Roman" panose="02020603050405020304" pitchFamily="18" charset="0"/>
            </a:endParaRPr>
          </a:p>
          <a:p>
            <a:pPr marL="0" indent="0">
              <a:buNone/>
            </a:pPr>
            <a:endParaRPr lang="de-DE" sz="1400" b="1"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9" name="Textplatzhalter 8"/>
          <p:cNvSpPr>
            <a:spLocks noGrp="1"/>
          </p:cNvSpPr>
          <p:nvPr>
            <p:ph type="body" sz="quarter" idx="13"/>
          </p:nvPr>
        </p:nvSpPr>
        <p:spPr/>
        <p:txBody>
          <a:bodyPr/>
          <a:lstStyle/>
          <a:p>
            <a:r>
              <a:rPr lang="de-DE" sz="2000" b="1" u="none" strike="noStrike" baseline="0" dirty="0">
                <a:solidFill>
                  <a:schemeClr val="tx2"/>
                </a:solidFill>
                <a:latin typeface="Arial" panose="020B0604020202020204" pitchFamily="34" charset="0"/>
              </a:rPr>
              <a:t>Aktuelles</a:t>
            </a:r>
          </a:p>
        </p:txBody>
      </p:sp>
      <p:sp>
        <p:nvSpPr>
          <p:cNvPr id="5" name="Fußzeilenplatzhalter 4"/>
          <p:cNvSpPr>
            <a:spLocks noGrp="1"/>
          </p:cNvSpPr>
          <p:nvPr>
            <p:ph type="ftr" sz="quarter" idx="14"/>
          </p:nvPr>
        </p:nvSpPr>
        <p:spPr/>
        <p:txBody>
          <a:bodyPr/>
          <a:lstStyle/>
          <a:p>
            <a:r>
              <a:rPr lang="de-DE" dirty="0"/>
              <a:t>18.10.2022, Martin Hoffer, ÖAMTC</a:t>
            </a:r>
          </a:p>
        </p:txBody>
      </p:sp>
      <p:sp>
        <p:nvSpPr>
          <p:cNvPr id="6" name="Foliennummernplatzhalter 5"/>
          <p:cNvSpPr>
            <a:spLocks noGrp="1"/>
          </p:cNvSpPr>
          <p:nvPr>
            <p:ph type="sldNum" sz="quarter" idx="15"/>
          </p:nvPr>
        </p:nvSpPr>
        <p:spPr/>
        <p:txBody>
          <a:bodyPr/>
          <a:lstStyle/>
          <a:p>
            <a:fld id="{02CEFE82-39F2-4F47-8A0C-D5AB3496FA5C}" type="slidenum">
              <a:rPr lang="de-DE" smtClean="0"/>
              <a:pPr/>
              <a:t>3</a:t>
            </a:fld>
            <a:endParaRPr lang="de-DE" dirty="0"/>
          </a:p>
        </p:txBody>
      </p:sp>
    </p:spTree>
    <p:extLst>
      <p:ext uri="{BB962C8B-B14F-4D97-AF65-F5344CB8AC3E}">
        <p14:creationId xmlns:p14="http://schemas.microsoft.com/office/powerpoint/2010/main" val="20895611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8" name="Inhaltsplatzhalter 7"/>
          <p:cNvSpPr>
            <a:spLocks noGrp="1"/>
          </p:cNvSpPr>
          <p:nvPr>
            <p:ph sz="quarter" idx="24"/>
          </p:nvPr>
        </p:nvSpPr>
        <p:spPr/>
        <p:txBody>
          <a:bodyPr/>
          <a:lstStyle/>
          <a:p>
            <a:pPr marL="0" indent="0">
              <a:lnSpc>
                <a:spcPct val="107000"/>
              </a:lnSpc>
              <a:spcAft>
                <a:spcPts val="800"/>
              </a:spcAft>
              <a:buNone/>
            </a:pPr>
            <a:r>
              <a:rPr lang="de-DE" sz="1800" b="1" dirty="0">
                <a:effectLst/>
                <a:latin typeface="Calibri" panose="020F0502020204030204" pitchFamily="34" charset="0"/>
                <a:ea typeface="Calibri" panose="020F0502020204030204" pitchFamily="34" charset="0"/>
                <a:cs typeface="Times New Roman" panose="02020603050405020304" pitchFamily="18" charset="0"/>
              </a:rPr>
              <a:t>Urteil Parkpickerl für Ausländer?</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de-DE" sz="1800" dirty="0" err="1">
                <a:latin typeface="Calibri" panose="020F0502020204030204" pitchFamily="34" charset="0"/>
                <a:ea typeface="Calibri" panose="020F0502020204030204" pitchFamily="34" charset="0"/>
                <a:cs typeface="Times New Roman" panose="02020603050405020304" pitchFamily="18" charset="0"/>
              </a:rPr>
              <a:t>LVwG</a:t>
            </a:r>
            <a:r>
              <a:rPr lang="de-DE" sz="1800" dirty="0">
                <a:latin typeface="Calibri" panose="020F0502020204030204" pitchFamily="34" charset="0"/>
                <a:ea typeface="Calibri" panose="020F0502020204030204" pitchFamily="34" charset="0"/>
                <a:cs typeface="Times New Roman" panose="02020603050405020304" pitchFamily="18" charset="0"/>
              </a:rPr>
              <a:t> </a:t>
            </a:r>
            <a:r>
              <a:rPr lang="de-DE" sz="1800" dirty="0">
                <a:effectLst/>
                <a:latin typeface="Calibri" panose="020F0502020204030204" pitchFamily="34" charset="0"/>
                <a:ea typeface="Calibri" panose="020F0502020204030204" pitchFamily="34" charset="0"/>
                <a:cs typeface="Times New Roman" panose="02020603050405020304" pitchFamily="18" charset="0"/>
              </a:rPr>
              <a:t>erklärt Ausnahmebewilligung (Parkpickerl) für eine Wienerin mit deutschem Kennzeichen für zulässig. </a:t>
            </a:r>
            <a:br>
              <a:rPr lang="de-DE" sz="1800" dirty="0">
                <a:effectLst/>
                <a:latin typeface="Calibri" panose="020F0502020204030204" pitchFamily="34" charset="0"/>
                <a:ea typeface="Calibri" panose="020F0502020204030204" pitchFamily="34" charset="0"/>
                <a:cs typeface="Times New Roman" panose="02020603050405020304" pitchFamily="18" charset="0"/>
              </a:rPr>
            </a:br>
            <a:r>
              <a:rPr lang="de-DE" sz="1800" dirty="0">
                <a:effectLst/>
                <a:latin typeface="Calibri" panose="020F0502020204030204" pitchFamily="34" charset="0"/>
                <a:ea typeface="Calibri" panose="020F0502020204030204" pitchFamily="34" charset="0"/>
                <a:cs typeface="Times New Roman" panose="02020603050405020304" pitchFamily="18" charset="0"/>
              </a:rPr>
              <a:t>Parkpickerl:</a:t>
            </a:r>
            <a:br>
              <a:rPr lang="de-DE" sz="1800" dirty="0">
                <a:effectLst/>
                <a:latin typeface="Calibri" panose="020F0502020204030204" pitchFamily="34" charset="0"/>
                <a:ea typeface="Calibri" panose="020F0502020204030204" pitchFamily="34" charset="0"/>
                <a:cs typeface="Times New Roman" panose="02020603050405020304" pitchFamily="18" charset="0"/>
              </a:rPr>
            </a:br>
            <a:r>
              <a:rPr lang="de-DE" sz="1800" dirty="0">
                <a:effectLst/>
                <a:latin typeface="Calibri" panose="020F0502020204030204" pitchFamily="34" charset="0"/>
                <a:ea typeface="Calibri" panose="020F0502020204030204" pitchFamily="34" charset="0"/>
                <a:cs typeface="Times New Roman" panose="02020603050405020304" pitchFamily="18" charset="0"/>
              </a:rPr>
              <a:t>1. Zulassungsbesitzer</a:t>
            </a:r>
            <a:br>
              <a:rPr lang="de-DE" sz="1800" dirty="0">
                <a:effectLst/>
                <a:latin typeface="Calibri" panose="020F0502020204030204" pitchFamily="34" charset="0"/>
                <a:ea typeface="Calibri" panose="020F0502020204030204" pitchFamily="34" charset="0"/>
                <a:cs typeface="Times New Roman" panose="02020603050405020304" pitchFamily="18" charset="0"/>
              </a:rPr>
            </a:br>
            <a:r>
              <a:rPr lang="de-DE" sz="1800" dirty="0">
                <a:effectLst/>
                <a:latin typeface="Calibri" panose="020F0502020204030204" pitchFamily="34" charset="0"/>
                <a:ea typeface="Calibri" panose="020F0502020204030204" pitchFamily="34" charset="0"/>
                <a:cs typeface="Times New Roman" panose="02020603050405020304" pitchFamily="18" charset="0"/>
              </a:rPr>
              <a:t>2. „Wohnen“ und Mittelpunkt der Lebensinteressen in dem durch die </a:t>
            </a:r>
            <a:r>
              <a:rPr lang="de-DE" sz="1800" dirty="0" err="1">
                <a:effectLst/>
                <a:latin typeface="Calibri" panose="020F0502020204030204" pitchFamily="34" charset="0"/>
                <a:ea typeface="Calibri" panose="020F0502020204030204" pitchFamily="34" charset="0"/>
                <a:cs typeface="Times New Roman" panose="02020603050405020304" pitchFamily="18" charset="0"/>
              </a:rPr>
              <a:t>GebietsV</a:t>
            </a:r>
            <a:r>
              <a:rPr lang="de-DE" sz="1800" dirty="0">
                <a:effectLst/>
                <a:latin typeface="Calibri" panose="020F0502020204030204" pitchFamily="34" charset="0"/>
                <a:ea typeface="Calibri" panose="020F0502020204030204" pitchFamily="34" charset="0"/>
                <a:cs typeface="Times New Roman" panose="02020603050405020304" pitchFamily="18" charset="0"/>
              </a:rPr>
              <a:t> umschriebenen Bereich</a:t>
            </a:r>
            <a:br>
              <a:rPr lang="de-DE" sz="1800" dirty="0">
                <a:effectLst/>
                <a:latin typeface="Calibri" panose="020F0502020204030204" pitchFamily="34" charset="0"/>
                <a:ea typeface="Calibri" panose="020F0502020204030204" pitchFamily="34" charset="0"/>
                <a:cs typeface="Times New Roman" panose="02020603050405020304" pitchFamily="18" charset="0"/>
              </a:rPr>
            </a:br>
            <a:r>
              <a:rPr lang="de-DE" sz="1800" dirty="0">
                <a:effectLst/>
                <a:latin typeface="Calibri" panose="020F0502020204030204" pitchFamily="34" charset="0"/>
                <a:ea typeface="Calibri" panose="020F0502020204030204" pitchFamily="34" charset="0"/>
                <a:cs typeface="Times New Roman" panose="02020603050405020304" pitchFamily="18" charset="0"/>
              </a:rPr>
              <a:t>[+ 3. Nachweis der Notwendigkeit, das Fahrzeug täglich in Betrieb zu nehmen]</a:t>
            </a:r>
            <a:br>
              <a:rPr lang="de-DE" sz="1800" dirty="0">
                <a:effectLst/>
                <a:latin typeface="Calibri" panose="020F0502020204030204" pitchFamily="34" charset="0"/>
                <a:ea typeface="Calibri" panose="020F0502020204030204" pitchFamily="34" charset="0"/>
                <a:cs typeface="Times New Roman" panose="02020603050405020304" pitchFamily="18" charset="0"/>
              </a:rPr>
            </a:br>
            <a:br>
              <a:rPr lang="de-DE" sz="1800" dirty="0">
                <a:effectLst/>
                <a:latin typeface="Calibri" panose="020F0502020204030204" pitchFamily="34" charset="0"/>
                <a:ea typeface="Calibri" panose="020F0502020204030204" pitchFamily="34" charset="0"/>
                <a:cs typeface="Times New Roman" panose="02020603050405020304" pitchFamily="18" charset="0"/>
              </a:rPr>
            </a:br>
            <a:r>
              <a:rPr lang="de-DE" sz="1800" dirty="0">
                <a:effectLst/>
                <a:latin typeface="Calibri" panose="020F0502020204030204" pitchFamily="34" charset="0"/>
                <a:ea typeface="Calibri" panose="020F0502020204030204" pitchFamily="34" charset="0"/>
                <a:cs typeface="Times New Roman" panose="02020603050405020304" pitchFamily="18" charset="0"/>
              </a:rPr>
              <a:t>gängige Meinung der </a:t>
            </a:r>
            <a:r>
              <a:rPr lang="de-DE" sz="1800" u="sng" dirty="0">
                <a:effectLst/>
                <a:latin typeface="Calibri" panose="020F0502020204030204" pitchFamily="34" charset="0"/>
                <a:ea typeface="Calibri" panose="020F0502020204030204" pitchFamily="34" charset="0"/>
                <a:cs typeface="Times New Roman" panose="02020603050405020304" pitchFamily="18" charset="0"/>
              </a:rPr>
              <a:t>Stadt Wien</a:t>
            </a:r>
            <a:r>
              <a:rPr lang="de-DE" sz="1800" dirty="0">
                <a:effectLst/>
                <a:latin typeface="Calibri" panose="020F0502020204030204" pitchFamily="34" charset="0"/>
                <a:ea typeface="Calibri" panose="020F0502020204030204" pitchFamily="34" charset="0"/>
                <a:cs typeface="Times New Roman" panose="02020603050405020304" pitchFamily="18" charset="0"/>
              </a:rPr>
              <a:t>: Lebensmittelpunkt kann </a:t>
            </a:r>
            <a:r>
              <a:rPr lang="de-DE" sz="1800" u="sng" dirty="0">
                <a:effectLst/>
                <a:latin typeface="Calibri" panose="020F0502020204030204" pitchFamily="34" charset="0"/>
                <a:ea typeface="Calibri" panose="020F0502020204030204" pitchFamily="34" charset="0"/>
                <a:cs typeface="Times New Roman" panose="02020603050405020304" pitchFamily="18" charset="0"/>
              </a:rPr>
              <a:t>nur ein Wohnsitz</a:t>
            </a:r>
            <a:r>
              <a:rPr lang="de-DE" sz="1800" dirty="0">
                <a:effectLst/>
                <a:latin typeface="Calibri" panose="020F0502020204030204" pitchFamily="34" charset="0"/>
                <a:ea typeface="Calibri" panose="020F0502020204030204" pitchFamily="34" charset="0"/>
                <a:cs typeface="Times New Roman" panose="02020603050405020304" pitchFamily="18" charset="0"/>
              </a:rPr>
              <a:t> sein. </a:t>
            </a:r>
          </a:p>
          <a:p>
            <a:pPr marL="0" indent="0">
              <a:lnSpc>
                <a:spcPct val="107000"/>
              </a:lnSpc>
              <a:spcAft>
                <a:spcPts val="800"/>
              </a:spcAft>
              <a:buNone/>
            </a:pPr>
            <a:r>
              <a:rPr lang="de-DE" sz="1800" dirty="0" err="1">
                <a:effectLst/>
                <a:latin typeface="Calibri" panose="020F0502020204030204" pitchFamily="34" charset="0"/>
                <a:ea typeface="Calibri" panose="020F0502020204030204" pitchFamily="34" charset="0"/>
                <a:cs typeface="Times New Roman" panose="02020603050405020304" pitchFamily="18" charset="0"/>
              </a:rPr>
              <a:t>LVwG</a:t>
            </a:r>
            <a:r>
              <a:rPr lang="de-DE" sz="1800" dirty="0">
                <a:effectLst/>
                <a:latin typeface="Calibri" panose="020F0502020204030204" pitchFamily="34" charset="0"/>
                <a:ea typeface="Calibri" panose="020F0502020204030204" pitchFamily="34" charset="0"/>
                <a:cs typeface="Times New Roman" panose="02020603050405020304" pitchFamily="18" charset="0"/>
              </a:rPr>
              <a:t>: Verweigerung des Parkpickerls </a:t>
            </a:r>
            <a:r>
              <a:rPr lang="de-DE" sz="1800" u="sng" dirty="0">
                <a:effectLst/>
                <a:latin typeface="Calibri" panose="020F0502020204030204" pitchFamily="34" charset="0"/>
                <a:ea typeface="Calibri" panose="020F0502020204030204" pitchFamily="34" charset="0"/>
                <a:cs typeface="Times New Roman" panose="02020603050405020304" pitchFamily="18" charset="0"/>
              </a:rPr>
              <a:t>verstößt gegen Personenfreizügigkeit</a:t>
            </a:r>
            <a:r>
              <a:rPr lang="de-DE" sz="1800" dirty="0">
                <a:effectLst/>
                <a:latin typeface="Calibri" panose="020F0502020204030204" pitchFamily="34" charset="0"/>
                <a:ea typeface="Calibri" panose="020F0502020204030204" pitchFamily="34" charset="0"/>
                <a:cs typeface="Times New Roman" panose="02020603050405020304" pitchFamily="18" charset="0"/>
              </a:rPr>
              <a:t> der Europäischen Union, </a:t>
            </a:r>
            <a:br>
              <a:rPr lang="de-DE" sz="1800" dirty="0">
                <a:effectLst/>
                <a:latin typeface="Calibri" panose="020F0502020204030204" pitchFamily="34" charset="0"/>
                <a:ea typeface="Calibri" panose="020F0502020204030204" pitchFamily="34" charset="0"/>
                <a:cs typeface="Times New Roman" panose="02020603050405020304" pitchFamily="18" charset="0"/>
              </a:rPr>
            </a:br>
            <a:r>
              <a:rPr lang="de-DE" sz="1800" dirty="0">
                <a:effectLst/>
                <a:latin typeface="Calibri" panose="020F0502020204030204" pitchFamily="34" charset="0"/>
                <a:ea typeface="Calibri" panose="020F0502020204030204" pitchFamily="34" charset="0"/>
                <a:cs typeface="Times New Roman" panose="02020603050405020304" pitchFamily="18" charset="0"/>
              </a:rPr>
              <a:t>Antragstellerin hat </a:t>
            </a:r>
            <a:r>
              <a:rPr lang="de-DE" sz="1800" u="sng" dirty="0">
                <a:effectLst/>
                <a:latin typeface="Calibri" panose="020F0502020204030204" pitchFamily="34" charset="0"/>
                <a:ea typeface="Calibri" panose="020F0502020204030204" pitchFamily="34" charset="0"/>
                <a:cs typeface="Times New Roman" panose="02020603050405020304" pitchFamily="18" charset="0"/>
              </a:rPr>
              <a:t>zwei Mittelpunkte </a:t>
            </a:r>
            <a:r>
              <a:rPr lang="de-DE" sz="1800" dirty="0">
                <a:effectLst/>
                <a:latin typeface="Calibri" panose="020F0502020204030204" pitchFamily="34" charset="0"/>
                <a:ea typeface="Calibri" panose="020F0502020204030204" pitchFamily="34" charset="0"/>
                <a:cs typeface="Times New Roman" panose="02020603050405020304" pitchFamily="18" charset="0"/>
              </a:rPr>
              <a:t>der Lebensinteressen in Deutschland und Österreich.</a:t>
            </a:r>
          </a:p>
          <a:p>
            <a:pPr marL="0" indent="0">
              <a:lnSpc>
                <a:spcPct val="107000"/>
              </a:lnSpc>
              <a:spcAft>
                <a:spcPts val="800"/>
              </a:spcAft>
              <a:buNone/>
            </a:pPr>
            <a:r>
              <a:rPr lang="de-DE" sz="1800" dirty="0">
                <a:effectLst/>
                <a:latin typeface="Calibri" panose="020F0502020204030204" pitchFamily="34" charset="0"/>
                <a:ea typeface="Calibri" panose="020F0502020204030204" pitchFamily="34" charset="0"/>
                <a:cs typeface="Times New Roman" panose="02020603050405020304" pitchFamily="18" charset="0"/>
              </a:rPr>
              <a:t>Stadt Wien will VwGH oder VfGH anrufen. </a:t>
            </a:r>
            <a:br>
              <a:rPr lang="de-DE" sz="1800" dirty="0">
                <a:effectLst/>
                <a:latin typeface="Calibri" panose="020F0502020204030204" pitchFamily="34" charset="0"/>
                <a:ea typeface="Calibri" panose="020F0502020204030204" pitchFamily="34" charset="0"/>
                <a:cs typeface="Times New Roman" panose="02020603050405020304" pitchFamily="18" charset="0"/>
              </a:rPr>
            </a:br>
            <a:r>
              <a:rPr lang="de-DE" sz="1800" dirty="0">
                <a:effectLst/>
                <a:latin typeface="Calibri" panose="020F0502020204030204" pitchFamily="34" charset="0"/>
                <a:ea typeface="Calibri" panose="020F0502020204030204" pitchFamily="34" charset="0"/>
                <a:cs typeface="Times New Roman" panose="02020603050405020304" pitchFamily="18" charset="0"/>
              </a:rPr>
              <a:t>ME </a:t>
            </a:r>
            <a:r>
              <a:rPr lang="de-DE" sz="1800" u="sng" dirty="0">
                <a:effectLst/>
                <a:latin typeface="Calibri" panose="020F0502020204030204" pitchFamily="34" charset="0"/>
                <a:ea typeface="Calibri" panose="020F0502020204030204" pitchFamily="34" charset="0"/>
                <a:cs typeface="Times New Roman" panose="02020603050405020304" pitchFamily="18" charset="0"/>
              </a:rPr>
              <a:t>Vorabentscheidungsverfahren</a:t>
            </a:r>
            <a:r>
              <a:rPr lang="de-DE" sz="1800" dirty="0">
                <a:effectLst/>
                <a:latin typeface="Calibri" panose="020F0502020204030204" pitchFamily="34" charset="0"/>
                <a:ea typeface="Calibri" panose="020F0502020204030204" pitchFamily="34" charset="0"/>
                <a:cs typeface="Times New Roman" panose="02020603050405020304" pitchFamily="18" charset="0"/>
              </a:rPr>
              <a:t> oder (zumindest) Anfrage an EU-Komm notwendig.</a:t>
            </a:r>
          </a:p>
          <a:p>
            <a:pPr marL="0" indent="0">
              <a:lnSpc>
                <a:spcPct val="107000"/>
              </a:lnSpc>
              <a:spcAft>
                <a:spcPts val="800"/>
              </a:spcAft>
              <a:buNone/>
            </a:pP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marL="179580" indent="0">
              <a:lnSpc>
                <a:spcPct val="107000"/>
              </a:lnSpc>
              <a:spcAft>
                <a:spcPts val="800"/>
              </a:spcAft>
              <a:buNone/>
            </a:pPr>
            <a:r>
              <a:rPr lang="de-DE"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de-DE" sz="1400" b="1" dirty="0">
              <a:latin typeface="Arial" panose="020B0604020202020204" pitchFamily="34" charset="0"/>
              <a:ea typeface="Calibri" panose="020F0502020204030204" pitchFamily="34" charset="0"/>
              <a:cs typeface="Times New Roman" panose="02020603050405020304" pitchFamily="18" charset="0"/>
            </a:endParaRPr>
          </a:p>
          <a:p>
            <a:pPr marL="0" indent="0">
              <a:buNone/>
            </a:pPr>
            <a:endParaRPr lang="de-DE" sz="1400" b="1"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9" name="Textplatzhalter 8"/>
          <p:cNvSpPr>
            <a:spLocks noGrp="1"/>
          </p:cNvSpPr>
          <p:nvPr>
            <p:ph type="body" sz="quarter" idx="13"/>
          </p:nvPr>
        </p:nvSpPr>
        <p:spPr/>
        <p:txBody>
          <a:bodyPr/>
          <a:lstStyle/>
          <a:p>
            <a:r>
              <a:rPr lang="de-DE" sz="2000" b="1" u="none" strike="noStrike" baseline="0" dirty="0">
                <a:solidFill>
                  <a:schemeClr val="tx2"/>
                </a:solidFill>
                <a:latin typeface="Arial" panose="020B0604020202020204" pitchFamily="34" charset="0"/>
              </a:rPr>
              <a:t>Aktuelles</a:t>
            </a:r>
          </a:p>
        </p:txBody>
      </p:sp>
      <p:sp>
        <p:nvSpPr>
          <p:cNvPr id="5" name="Fußzeilenplatzhalter 4"/>
          <p:cNvSpPr>
            <a:spLocks noGrp="1"/>
          </p:cNvSpPr>
          <p:nvPr>
            <p:ph type="ftr" sz="quarter" idx="14"/>
          </p:nvPr>
        </p:nvSpPr>
        <p:spPr/>
        <p:txBody>
          <a:bodyPr/>
          <a:lstStyle/>
          <a:p>
            <a:r>
              <a:rPr lang="de-DE" dirty="0"/>
              <a:t>18.10.2022, Martin Hoffer, ÖAMTC</a:t>
            </a:r>
          </a:p>
        </p:txBody>
      </p:sp>
      <p:sp>
        <p:nvSpPr>
          <p:cNvPr id="6" name="Foliennummernplatzhalter 5"/>
          <p:cNvSpPr>
            <a:spLocks noGrp="1"/>
          </p:cNvSpPr>
          <p:nvPr>
            <p:ph type="sldNum" sz="quarter" idx="15"/>
          </p:nvPr>
        </p:nvSpPr>
        <p:spPr/>
        <p:txBody>
          <a:bodyPr/>
          <a:lstStyle/>
          <a:p>
            <a:fld id="{02CEFE82-39F2-4F47-8A0C-D5AB3496FA5C}" type="slidenum">
              <a:rPr lang="de-DE" smtClean="0"/>
              <a:pPr/>
              <a:t>4</a:t>
            </a:fld>
            <a:endParaRPr lang="de-DE" dirty="0"/>
          </a:p>
        </p:txBody>
      </p:sp>
    </p:spTree>
    <p:extLst>
      <p:ext uri="{BB962C8B-B14F-4D97-AF65-F5344CB8AC3E}">
        <p14:creationId xmlns:p14="http://schemas.microsoft.com/office/powerpoint/2010/main" val="41050851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9D9D9"/>
        </a:solidFill>
        <a:effectLst/>
      </p:bgPr>
    </p:bg>
    <p:spTree>
      <p:nvGrpSpPr>
        <p:cNvPr id="1" name=""/>
        <p:cNvGrpSpPr/>
        <p:nvPr/>
      </p:nvGrpSpPr>
      <p:grpSpPr>
        <a:xfrm>
          <a:off x="0" y="0"/>
          <a:ext cx="0" cy="0"/>
          <a:chOff x="0" y="0"/>
          <a:chExt cx="0" cy="0"/>
        </a:xfrm>
      </p:grpSpPr>
      <p:sp>
        <p:nvSpPr>
          <p:cNvPr id="8" name="Inhaltsplatzhalter 7"/>
          <p:cNvSpPr>
            <a:spLocks noGrp="1"/>
          </p:cNvSpPr>
          <p:nvPr>
            <p:ph sz="quarter" idx="24"/>
          </p:nvPr>
        </p:nvSpPr>
        <p:spPr/>
        <p:txBody>
          <a:bodyPr/>
          <a:lstStyle/>
          <a:p>
            <a:pPr marL="179580" indent="0">
              <a:lnSpc>
                <a:spcPct val="107000"/>
              </a:lnSpc>
              <a:spcAft>
                <a:spcPts val="800"/>
              </a:spcAft>
              <a:buNone/>
            </a:pPr>
            <a:r>
              <a:rPr lang="de-DE" sz="1600" b="1" dirty="0">
                <a:effectLst/>
                <a:latin typeface="Calibri" panose="020F0502020204030204" pitchFamily="34" charset="0"/>
                <a:ea typeface="Calibri" panose="020F0502020204030204" pitchFamily="34" charset="0"/>
                <a:cs typeface="Times New Roman" panose="02020603050405020304" pitchFamily="18" charset="0"/>
              </a:rPr>
              <a:t>(weitere) StVO-Novellierung</a:t>
            </a:r>
            <a:br>
              <a:rPr lang="de-DE" sz="1600" dirty="0">
                <a:effectLst/>
                <a:latin typeface="Calibri" panose="020F0502020204030204" pitchFamily="34" charset="0"/>
                <a:ea typeface="Calibri" panose="020F0502020204030204" pitchFamily="34" charset="0"/>
                <a:cs typeface="Times New Roman" panose="02020603050405020304" pitchFamily="18" charset="0"/>
              </a:rPr>
            </a:br>
            <a:r>
              <a:rPr lang="de-DE" sz="1600" u="sng" dirty="0">
                <a:effectLst/>
                <a:latin typeface="Calibri" panose="020F0502020204030204" pitchFamily="34" charset="0"/>
                <a:ea typeface="Calibri" panose="020F0502020204030204" pitchFamily="34" charset="0"/>
                <a:cs typeface="Times New Roman" panose="02020603050405020304" pitchFamily="18" charset="0"/>
              </a:rPr>
              <a:t>Schnellfahren: </a:t>
            </a:r>
            <a:br>
              <a:rPr lang="de-DE" sz="1600" dirty="0">
                <a:effectLst/>
                <a:latin typeface="Calibri" panose="020F0502020204030204" pitchFamily="34" charset="0"/>
                <a:ea typeface="Calibri" panose="020F0502020204030204" pitchFamily="34" charset="0"/>
                <a:cs typeface="Times New Roman" panose="02020603050405020304" pitchFamily="18" charset="0"/>
              </a:rPr>
            </a:br>
            <a:r>
              <a:rPr lang="de-DE" sz="1600" dirty="0">
                <a:effectLst/>
                <a:latin typeface="Calibri" panose="020F0502020204030204" pitchFamily="34" charset="0"/>
                <a:ea typeface="Calibri" panose="020F0502020204030204" pitchFamily="34" charset="0"/>
                <a:cs typeface="Times New Roman" panose="02020603050405020304" pitchFamily="18" charset="0"/>
              </a:rPr>
              <a:t>Beschlagnahme; Verfall in Diskussion</a:t>
            </a:r>
          </a:p>
          <a:p>
            <a:pPr marL="179580" indent="0">
              <a:lnSpc>
                <a:spcPct val="107000"/>
              </a:lnSpc>
              <a:spcAft>
                <a:spcPts val="800"/>
              </a:spcAft>
              <a:buNone/>
            </a:pPr>
            <a:r>
              <a:rPr lang="de-DE" sz="1600" u="sng" dirty="0">
                <a:effectLst/>
                <a:latin typeface="Calibri" panose="020F0502020204030204" pitchFamily="34" charset="0"/>
                <a:ea typeface="Calibri" panose="020F0502020204030204" pitchFamily="34" charset="0"/>
                <a:cs typeface="Times New Roman" panose="02020603050405020304" pitchFamily="18" charset="0"/>
              </a:rPr>
              <a:t>Drogen: </a:t>
            </a:r>
            <a:br>
              <a:rPr lang="de-DE" sz="1600" dirty="0">
                <a:effectLst/>
                <a:latin typeface="Calibri" panose="020F0502020204030204" pitchFamily="34" charset="0"/>
                <a:ea typeface="Calibri" panose="020F0502020204030204" pitchFamily="34" charset="0"/>
                <a:cs typeface="Times New Roman" panose="02020603050405020304" pitchFamily="18" charset="0"/>
              </a:rPr>
            </a:br>
            <a:r>
              <a:rPr lang="de-DE" sz="1600" dirty="0">
                <a:effectLst/>
                <a:latin typeface="Calibri" panose="020F0502020204030204" pitchFamily="34" charset="0"/>
                <a:ea typeface="Calibri" panose="020F0502020204030204" pitchFamily="34" charset="0"/>
                <a:cs typeface="Times New Roman" panose="02020603050405020304" pitchFamily="18" charset="0"/>
              </a:rPr>
              <a:t>Grenzwert-Frage</a:t>
            </a:r>
          </a:p>
          <a:p>
            <a:pPr marL="179580" indent="0">
              <a:lnSpc>
                <a:spcPct val="107000"/>
              </a:lnSpc>
              <a:spcAft>
                <a:spcPts val="800"/>
              </a:spcAft>
              <a:buNone/>
            </a:pPr>
            <a:r>
              <a:rPr lang="de-DE" sz="1600" b="1" dirty="0" err="1">
                <a:effectLst/>
                <a:latin typeface="Calibri" panose="020F0502020204030204" pitchFamily="34" charset="0"/>
                <a:ea typeface="Calibri" panose="020F0502020204030204" pitchFamily="34" charset="0"/>
                <a:cs typeface="Times New Roman" panose="02020603050405020304" pitchFamily="18" charset="0"/>
              </a:rPr>
              <a:t>KlimaschutzG</a:t>
            </a:r>
            <a:r>
              <a:rPr lang="de-DE" sz="1600" b="1" dirty="0">
                <a:effectLst/>
                <a:latin typeface="Calibri" panose="020F0502020204030204" pitchFamily="34" charset="0"/>
                <a:ea typeface="Calibri" panose="020F0502020204030204" pitchFamily="34" charset="0"/>
                <a:cs typeface="Times New Roman" panose="02020603050405020304" pitchFamily="18" charset="0"/>
              </a:rPr>
              <a:t> </a:t>
            </a:r>
            <a:br>
              <a:rPr lang="de-DE" sz="1600" b="1" dirty="0">
                <a:effectLst/>
                <a:latin typeface="Calibri" panose="020F0502020204030204" pitchFamily="34" charset="0"/>
                <a:ea typeface="Calibri" panose="020F0502020204030204" pitchFamily="34" charset="0"/>
                <a:cs typeface="Times New Roman" panose="02020603050405020304" pitchFamily="18" charset="0"/>
              </a:rPr>
            </a:br>
            <a:r>
              <a:rPr lang="de-DE" sz="1600" dirty="0">
                <a:effectLst/>
                <a:latin typeface="Calibri" panose="020F0502020204030204" pitchFamily="34" charset="0"/>
                <a:ea typeface="Calibri" panose="020F0502020204030204" pitchFamily="34" charset="0"/>
                <a:cs typeface="Times New Roman" panose="02020603050405020304" pitchFamily="18" charset="0"/>
              </a:rPr>
              <a:t>s. gesondertes Panel</a:t>
            </a:r>
          </a:p>
          <a:p>
            <a:pPr marL="179580" indent="0">
              <a:lnSpc>
                <a:spcPct val="107000"/>
              </a:lnSpc>
              <a:spcAft>
                <a:spcPts val="800"/>
              </a:spcAft>
              <a:buNone/>
            </a:pPr>
            <a:r>
              <a:rPr lang="de-DE" sz="1600" b="1" dirty="0">
                <a:effectLst/>
                <a:latin typeface="Calibri" panose="020F0502020204030204" pitchFamily="34" charset="0"/>
                <a:ea typeface="Calibri" panose="020F0502020204030204" pitchFamily="34" charset="0"/>
                <a:cs typeface="Times New Roman" panose="02020603050405020304" pitchFamily="18" charset="0"/>
              </a:rPr>
              <a:t>Mobilitätsgesetz</a:t>
            </a:r>
            <a:br>
              <a:rPr lang="de-DE" sz="1600" b="1" dirty="0">
                <a:effectLst/>
                <a:latin typeface="Calibri" panose="020F0502020204030204" pitchFamily="34" charset="0"/>
                <a:ea typeface="Calibri" panose="020F0502020204030204" pitchFamily="34" charset="0"/>
                <a:cs typeface="Times New Roman" panose="02020603050405020304" pitchFamily="18" charset="0"/>
              </a:rPr>
            </a:br>
            <a:r>
              <a:rPr lang="de-DE" sz="1600" dirty="0">
                <a:effectLst/>
                <a:latin typeface="Calibri" panose="020F0502020204030204" pitchFamily="34" charset="0"/>
                <a:ea typeface="Calibri" panose="020F0502020204030204" pitchFamily="34" charset="0"/>
                <a:cs typeface="Times New Roman" panose="02020603050405020304" pitchFamily="18" charset="0"/>
              </a:rPr>
              <a:t>s. gesondertes Panel</a:t>
            </a:r>
            <a:endParaRPr lang="de-DE" sz="1600" b="1" dirty="0">
              <a:effectLst/>
              <a:latin typeface="Calibri" panose="020F0502020204030204" pitchFamily="34" charset="0"/>
              <a:ea typeface="Calibri" panose="020F0502020204030204" pitchFamily="34" charset="0"/>
              <a:cs typeface="Times New Roman" panose="02020603050405020304" pitchFamily="18" charset="0"/>
            </a:endParaRPr>
          </a:p>
          <a:p>
            <a:pPr marL="179580" indent="0">
              <a:lnSpc>
                <a:spcPct val="107000"/>
              </a:lnSpc>
              <a:spcAft>
                <a:spcPts val="800"/>
              </a:spcAft>
              <a:buNone/>
            </a:pPr>
            <a:r>
              <a:rPr lang="de-DE" sz="1600" b="1" dirty="0" err="1">
                <a:effectLst/>
                <a:latin typeface="Calibri" panose="020F0502020204030204" pitchFamily="34" charset="0"/>
                <a:ea typeface="Calibri" panose="020F0502020204030204" pitchFamily="34" charset="0"/>
                <a:cs typeface="Times New Roman" panose="02020603050405020304" pitchFamily="18" charset="0"/>
              </a:rPr>
              <a:t>FahrradV</a:t>
            </a:r>
            <a:br>
              <a:rPr lang="de-DE" sz="1600" b="1" dirty="0">
                <a:effectLst/>
                <a:latin typeface="Calibri" panose="020F0502020204030204" pitchFamily="34" charset="0"/>
                <a:ea typeface="Calibri" panose="020F0502020204030204" pitchFamily="34" charset="0"/>
                <a:cs typeface="Times New Roman" panose="02020603050405020304" pitchFamily="18" charset="0"/>
              </a:rPr>
            </a:br>
            <a:r>
              <a:rPr lang="de-DE" sz="1600" dirty="0">
                <a:effectLst/>
                <a:latin typeface="Calibri" panose="020F0502020204030204" pitchFamily="34" charset="0"/>
                <a:ea typeface="Calibri" panose="020F0502020204030204" pitchFamily="34" charset="0"/>
                <a:cs typeface="Times New Roman" panose="02020603050405020304" pitchFamily="18" charset="0"/>
              </a:rPr>
              <a:t>Anpassung technischer Vorschriften (</a:t>
            </a:r>
            <a:r>
              <a:rPr lang="de-DE" sz="1600" dirty="0" err="1">
                <a:effectLst/>
                <a:latin typeface="Calibri" panose="020F0502020204030204" pitchFamily="34" charset="0"/>
                <a:ea typeface="Calibri" panose="020F0502020204030204" pitchFamily="34" charset="0"/>
                <a:cs typeface="Times New Roman" panose="02020603050405020304" pitchFamily="18" charset="0"/>
              </a:rPr>
              <a:t>zB</a:t>
            </a:r>
            <a:r>
              <a:rPr lang="de-DE" sz="1600" dirty="0">
                <a:effectLst/>
                <a:latin typeface="Calibri" panose="020F0502020204030204" pitchFamily="34" charset="0"/>
                <a:ea typeface="Calibri" panose="020F0502020204030204" pitchFamily="34" charset="0"/>
                <a:cs typeface="Times New Roman" panose="02020603050405020304" pitchFamily="18" charset="0"/>
              </a:rPr>
              <a:t> Beleuchtung, Anhänger, Kinderbeförderung) </a:t>
            </a:r>
          </a:p>
          <a:p>
            <a:pPr marL="179580" indent="0">
              <a:lnSpc>
                <a:spcPct val="107000"/>
              </a:lnSpc>
              <a:spcAft>
                <a:spcPts val="800"/>
              </a:spcAft>
              <a:buNone/>
            </a:pPr>
            <a:r>
              <a:rPr lang="de-DE" sz="1600" b="1" dirty="0" err="1">
                <a:effectLst/>
                <a:latin typeface="Calibri" panose="020F0502020204030204" pitchFamily="34" charset="0"/>
                <a:ea typeface="Calibri" panose="020F0502020204030204" pitchFamily="34" charset="0"/>
                <a:cs typeface="Times New Roman" panose="02020603050405020304" pitchFamily="18" charset="0"/>
              </a:rPr>
              <a:t>KraftstoffV</a:t>
            </a:r>
            <a:br>
              <a:rPr lang="de-DE" sz="1600" b="1" dirty="0">
                <a:effectLst/>
                <a:latin typeface="Calibri" panose="020F0502020204030204" pitchFamily="34" charset="0"/>
                <a:ea typeface="Calibri" panose="020F0502020204030204" pitchFamily="34" charset="0"/>
                <a:cs typeface="Times New Roman" panose="02020603050405020304" pitchFamily="18" charset="0"/>
              </a:rPr>
            </a:br>
            <a:r>
              <a:rPr lang="de-DE" sz="1600" dirty="0">
                <a:effectLst/>
                <a:latin typeface="Calibri" panose="020F0502020204030204" pitchFamily="34" charset="0"/>
                <a:ea typeface="Calibri" panose="020F0502020204030204" pitchFamily="34" charset="0"/>
                <a:cs typeface="Times New Roman" panose="02020603050405020304" pitchFamily="18" charset="0"/>
              </a:rPr>
              <a:t>Angebot von E10 (Benzin) </a:t>
            </a:r>
          </a:p>
          <a:p>
            <a:pPr marL="0" indent="0">
              <a:buNone/>
            </a:pPr>
            <a:endParaRPr lang="de-DE" sz="1400" b="1"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9" name="Textplatzhalter 8"/>
          <p:cNvSpPr>
            <a:spLocks noGrp="1"/>
          </p:cNvSpPr>
          <p:nvPr>
            <p:ph type="body" sz="quarter" idx="13"/>
          </p:nvPr>
        </p:nvSpPr>
        <p:spPr/>
        <p:txBody>
          <a:bodyPr/>
          <a:lstStyle/>
          <a:p>
            <a:r>
              <a:rPr lang="de-DE" sz="2000" b="1" u="none" strike="noStrike" baseline="0" dirty="0">
                <a:solidFill>
                  <a:schemeClr val="tx2"/>
                </a:solidFill>
                <a:latin typeface="Arial" panose="020B0604020202020204" pitchFamily="34" charset="0"/>
              </a:rPr>
              <a:t>Ausblick </a:t>
            </a:r>
            <a:r>
              <a:rPr lang="de-DE" dirty="0">
                <a:latin typeface="Calibri" panose="020F0502020204030204" pitchFamily="34" charset="0"/>
                <a:ea typeface="Calibri" panose="020F0502020204030204" pitchFamily="34" charset="0"/>
                <a:cs typeface="Times New Roman" panose="02020603050405020304" pitchFamily="18" charset="0"/>
              </a:rPr>
              <a:t>(auf Basis von Medienmeldungen): </a:t>
            </a:r>
            <a:endParaRPr lang="de-DE" sz="2000" b="1" u="none" strike="noStrike" baseline="0" dirty="0">
              <a:solidFill>
                <a:schemeClr val="tx2"/>
              </a:solidFill>
              <a:latin typeface="Arial" panose="020B0604020202020204" pitchFamily="34" charset="0"/>
            </a:endParaRPr>
          </a:p>
        </p:txBody>
      </p:sp>
      <p:sp>
        <p:nvSpPr>
          <p:cNvPr id="5" name="Fußzeilenplatzhalter 4"/>
          <p:cNvSpPr>
            <a:spLocks noGrp="1"/>
          </p:cNvSpPr>
          <p:nvPr>
            <p:ph type="ftr" sz="quarter" idx="14"/>
          </p:nvPr>
        </p:nvSpPr>
        <p:spPr/>
        <p:txBody>
          <a:bodyPr/>
          <a:lstStyle/>
          <a:p>
            <a:r>
              <a:rPr lang="de-DE" dirty="0"/>
              <a:t>18.10.2022, Martin Hoffer, ÖAMTC</a:t>
            </a:r>
          </a:p>
        </p:txBody>
      </p:sp>
      <p:sp>
        <p:nvSpPr>
          <p:cNvPr id="6" name="Foliennummernplatzhalter 5"/>
          <p:cNvSpPr>
            <a:spLocks noGrp="1"/>
          </p:cNvSpPr>
          <p:nvPr>
            <p:ph type="sldNum" sz="quarter" idx="15"/>
          </p:nvPr>
        </p:nvSpPr>
        <p:spPr/>
        <p:txBody>
          <a:bodyPr/>
          <a:lstStyle/>
          <a:p>
            <a:fld id="{02CEFE82-39F2-4F47-8A0C-D5AB3496FA5C}" type="slidenum">
              <a:rPr lang="de-DE" smtClean="0"/>
              <a:pPr/>
              <a:t>5</a:t>
            </a:fld>
            <a:endParaRPr lang="de-DE" dirty="0"/>
          </a:p>
        </p:txBody>
      </p:sp>
    </p:spTree>
    <p:extLst>
      <p:ext uri="{BB962C8B-B14F-4D97-AF65-F5344CB8AC3E}">
        <p14:creationId xmlns:p14="http://schemas.microsoft.com/office/powerpoint/2010/main" val="26757739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platzhalter 2"/>
          <p:cNvPicPr>
            <a:picLocks noGrp="1" noChangeAspect="1"/>
          </p:cNvPicPr>
          <p:nvPr>
            <p:ph type="pic" sz="quarter" idx="14"/>
          </p:nvPr>
        </p:nvPicPr>
        <p:blipFill rotWithShape="1">
          <a:blip r:embed="rId2" cstate="email">
            <a:extLst>
              <a:ext uri="{28A0092B-C50C-407E-A947-70E740481C1C}">
                <a14:useLocalDpi xmlns:a14="http://schemas.microsoft.com/office/drawing/2010/main"/>
              </a:ext>
            </a:extLst>
          </a:blip>
          <a:srcRect/>
          <a:stretch/>
        </p:blipFill>
        <p:spPr/>
      </p:pic>
      <p:sp>
        <p:nvSpPr>
          <p:cNvPr id="5" name="Rechteck 4"/>
          <p:cNvSpPr/>
          <p:nvPr/>
        </p:nvSpPr>
        <p:spPr bwMode="gray">
          <a:xfrm>
            <a:off x="1" y="0"/>
            <a:ext cx="12190412" cy="6858000"/>
          </a:xfrm>
          <a:prstGeom prst="rect">
            <a:avLst/>
          </a:prstGeom>
          <a:gradFill flip="none" rotWithShape="1">
            <a:gsLst>
              <a:gs pos="31000">
                <a:schemeClr val="accent2">
                  <a:lumMod val="100000"/>
                </a:schemeClr>
              </a:gs>
              <a:gs pos="79000">
                <a:schemeClr val="accent2">
                  <a:alpha val="41000"/>
                </a:schemeClr>
              </a:gs>
            </a:gsLst>
            <a:lin ang="1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lnSpc>
                <a:spcPct val="90000"/>
              </a:lnSpc>
              <a:spcAft>
                <a:spcPts val="1000"/>
              </a:spcAft>
            </a:pPr>
            <a:endParaRPr lang="de-DE" dirty="0" err="1"/>
          </a:p>
        </p:txBody>
      </p:sp>
      <p:sp>
        <p:nvSpPr>
          <p:cNvPr id="18" name="Textplatzhalter 17"/>
          <p:cNvSpPr>
            <a:spLocks noGrp="1"/>
          </p:cNvSpPr>
          <p:nvPr>
            <p:ph type="body" sz="quarter" idx="15"/>
          </p:nvPr>
        </p:nvSpPr>
        <p:spPr bwMode="gray"/>
        <p:txBody>
          <a:bodyPr>
            <a:scene3d>
              <a:camera prst="orthographicFront">
                <a:rot lat="0" lon="0" rev="0"/>
              </a:camera>
              <a:lightRig rig="threePt" dir="t"/>
            </a:scene3d>
          </a:bodyPr>
          <a:lstStyle/>
          <a:p>
            <a:pPr marL="0" indent="0">
              <a:buNone/>
            </a:pPr>
            <a:r>
              <a:rPr lang="de-DE" sz="3200" b="1" dirty="0">
                <a:solidFill>
                  <a:schemeClr val="bg1"/>
                </a:solidFill>
              </a:rPr>
              <a:t>Fragen oder Anregungen?</a:t>
            </a:r>
            <a:endParaRPr lang="de-DE" dirty="0">
              <a:solidFill>
                <a:schemeClr val="bg1"/>
              </a:solidFill>
            </a:endParaRPr>
          </a:p>
        </p:txBody>
      </p:sp>
      <p:sp>
        <p:nvSpPr>
          <p:cNvPr id="16" name="Parallelogramm 15"/>
          <p:cNvSpPr/>
          <p:nvPr/>
        </p:nvSpPr>
        <p:spPr bwMode="gray">
          <a:xfrm rot="17100000" flipV="1">
            <a:off x="-291331" y="3327768"/>
            <a:ext cx="7153201" cy="194619"/>
          </a:xfrm>
          <a:custGeom>
            <a:avLst/>
            <a:gdLst/>
            <a:ahLst/>
            <a:cxnLst/>
            <a:rect l="l" t="t" r="r" b="b"/>
            <a:pathLst>
              <a:path w="7153201" h="194619">
                <a:moveTo>
                  <a:pt x="2494625" y="194619"/>
                </a:moveTo>
                <a:lnTo>
                  <a:pt x="2546773" y="0"/>
                </a:lnTo>
                <a:lnTo>
                  <a:pt x="50382" y="0"/>
                </a:lnTo>
                <a:lnTo>
                  <a:pt x="0" y="194619"/>
                </a:lnTo>
                <a:close/>
                <a:moveTo>
                  <a:pt x="7102820" y="194619"/>
                </a:moveTo>
                <a:lnTo>
                  <a:pt x="7153201" y="0"/>
                </a:lnTo>
                <a:lnTo>
                  <a:pt x="5000985" y="0"/>
                </a:lnTo>
                <a:lnTo>
                  <a:pt x="4948837" y="194619"/>
                </a:lnTo>
                <a:close/>
              </a:path>
            </a:pathLst>
          </a:custGeom>
          <a:solidFill>
            <a:schemeClr val="accent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lnSpc>
                <a:spcPct val="90000"/>
              </a:lnSpc>
              <a:spcAft>
                <a:spcPts val="1000"/>
              </a:spcAft>
            </a:pPr>
            <a:endParaRPr lang="de-DE" dirty="0" err="1"/>
          </a:p>
        </p:txBody>
      </p:sp>
      <p:sp>
        <p:nvSpPr>
          <p:cNvPr id="17" name="Parallelogramm 16"/>
          <p:cNvSpPr/>
          <p:nvPr/>
        </p:nvSpPr>
        <p:spPr bwMode="gray">
          <a:xfrm rot="17100000" flipV="1">
            <a:off x="-214559" y="3372038"/>
            <a:ext cx="7128000" cy="108000"/>
          </a:xfrm>
          <a:custGeom>
            <a:avLst/>
            <a:gdLst/>
            <a:ahLst/>
            <a:cxnLst/>
            <a:rect l="l" t="t" r="r" b="b"/>
            <a:pathLst>
              <a:path w="7128000" h="108000">
                <a:moveTo>
                  <a:pt x="2496151" y="108000"/>
                </a:moveTo>
                <a:lnTo>
                  <a:pt x="2525089" y="0"/>
                </a:lnTo>
                <a:lnTo>
                  <a:pt x="27959" y="0"/>
                </a:lnTo>
                <a:lnTo>
                  <a:pt x="0" y="108000"/>
                </a:lnTo>
                <a:close/>
                <a:moveTo>
                  <a:pt x="7100042" y="108000"/>
                </a:moveTo>
                <a:lnTo>
                  <a:pt x="7128000" y="0"/>
                </a:lnTo>
                <a:lnTo>
                  <a:pt x="4979302" y="0"/>
                </a:lnTo>
                <a:lnTo>
                  <a:pt x="4950363" y="108000"/>
                </a:lnTo>
                <a:close/>
              </a:path>
            </a:pathLst>
          </a:custGeom>
          <a:solidFill>
            <a:schemeClr val="accent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lnSpc>
                <a:spcPct val="90000"/>
              </a:lnSpc>
              <a:spcAft>
                <a:spcPts val="1000"/>
              </a:spcAft>
            </a:pPr>
            <a:endParaRPr lang="de-DE" dirty="0" err="1"/>
          </a:p>
        </p:txBody>
      </p:sp>
      <p:pic>
        <p:nvPicPr>
          <p:cNvPr id="11" name="Picture 65"/>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98347" y="428126"/>
            <a:ext cx="1144889" cy="11448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59923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Bildplatzhalter 2"/>
          <p:cNvPicPr>
            <a:picLocks noGrp="1" noChangeAspect="1"/>
          </p:cNvPicPr>
          <p:nvPr>
            <p:ph type="pic" sz="quarter" idx="14"/>
          </p:nvPr>
        </p:nvPicPr>
        <p:blipFill rotWithShape="1">
          <a:blip r:embed="rId2" cstate="email">
            <a:extLst>
              <a:ext uri="{28A0092B-C50C-407E-A947-70E740481C1C}">
                <a14:useLocalDpi xmlns:a14="http://schemas.microsoft.com/office/drawing/2010/main"/>
              </a:ext>
            </a:extLst>
          </a:blip>
          <a:srcRect/>
          <a:stretch/>
        </p:blipFill>
        <p:spPr/>
      </p:pic>
      <p:sp>
        <p:nvSpPr>
          <p:cNvPr id="12" name="Rechteck 11"/>
          <p:cNvSpPr/>
          <p:nvPr/>
        </p:nvSpPr>
        <p:spPr bwMode="gray">
          <a:xfrm>
            <a:off x="0" y="0"/>
            <a:ext cx="12190412" cy="6858000"/>
          </a:xfrm>
          <a:prstGeom prst="rect">
            <a:avLst/>
          </a:prstGeom>
          <a:gradFill flip="none" rotWithShape="1">
            <a:gsLst>
              <a:gs pos="81000">
                <a:schemeClr val="accent2">
                  <a:lumMod val="100000"/>
                </a:schemeClr>
              </a:gs>
              <a:gs pos="42000">
                <a:schemeClr val="accent2">
                  <a:alpha val="31000"/>
                </a:schemeClr>
              </a:gs>
            </a:gsLst>
            <a:lin ang="1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lnSpc>
                <a:spcPct val="90000"/>
              </a:lnSpc>
              <a:spcAft>
                <a:spcPts val="1000"/>
              </a:spcAft>
            </a:pPr>
            <a:endParaRPr lang="de-DE" dirty="0" err="1"/>
          </a:p>
        </p:txBody>
      </p:sp>
      <p:sp>
        <p:nvSpPr>
          <p:cNvPr id="11" name="Textplatzhalter 10"/>
          <p:cNvSpPr>
            <a:spLocks noGrp="1"/>
          </p:cNvSpPr>
          <p:nvPr>
            <p:ph type="body" sz="quarter" idx="15"/>
          </p:nvPr>
        </p:nvSpPr>
        <p:spPr bwMode="gray"/>
        <p:txBody>
          <a:bodyPr anchor="ctr" anchorCtr="0"/>
          <a:lstStyle/>
          <a:p>
            <a:pPr marL="0" indent="0">
              <a:buNone/>
            </a:pPr>
            <a:r>
              <a:rPr lang="de-DE" sz="4800" b="1" dirty="0">
                <a:solidFill>
                  <a:schemeClr val="bg2"/>
                </a:solidFill>
              </a:rPr>
              <a:t>Vielen Dank</a:t>
            </a:r>
          </a:p>
          <a:p>
            <a:pPr marL="0" indent="0">
              <a:buNone/>
            </a:pPr>
            <a:br>
              <a:rPr lang="de-DE" sz="1600" b="1" dirty="0"/>
            </a:br>
            <a:br>
              <a:rPr lang="de-DE" sz="1600" b="1" dirty="0"/>
            </a:br>
            <a:r>
              <a:rPr lang="de-DE" sz="1800" b="1" dirty="0"/>
              <a:t>ÖAMTC</a:t>
            </a:r>
          </a:p>
          <a:p>
            <a:pPr marL="0" indent="0">
              <a:buNone/>
            </a:pPr>
            <a:r>
              <a:rPr lang="de-DE" sz="1800" dirty="0"/>
              <a:t>Baumgasse 129 </a:t>
            </a:r>
            <a:br>
              <a:rPr lang="de-DE" sz="1800" dirty="0"/>
            </a:br>
            <a:r>
              <a:rPr lang="de-DE" sz="1800" dirty="0"/>
              <a:t>1030 Wien</a:t>
            </a:r>
          </a:p>
          <a:p>
            <a:pPr marL="0" indent="0">
              <a:buNone/>
            </a:pPr>
            <a:r>
              <a:rPr lang="de-DE" sz="1800" dirty="0"/>
              <a:t>Telefon: +43 1 711 99-21281</a:t>
            </a:r>
            <a:br>
              <a:rPr lang="de-DE" sz="1800" dirty="0"/>
            </a:br>
            <a:r>
              <a:rPr lang="de-DE" sz="1800" dirty="0"/>
              <a:t>Mail: martin.hoffer@oeamtc.at</a:t>
            </a:r>
          </a:p>
          <a:p>
            <a:pPr marL="0" indent="0">
              <a:buNone/>
            </a:pPr>
            <a:r>
              <a:rPr lang="de-DE" sz="1800" dirty="0">
                <a:solidFill>
                  <a:schemeClr val="bg2"/>
                </a:solidFill>
              </a:rPr>
              <a:t>www.oeamtc.at/recht</a:t>
            </a:r>
            <a:endParaRPr lang="de-DE" sz="1600" b="1" dirty="0"/>
          </a:p>
        </p:txBody>
      </p:sp>
      <p:grpSp>
        <p:nvGrpSpPr>
          <p:cNvPr id="16" name="Gruppieren 15"/>
          <p:cNvGrpSpPr/>
          <p:nvPr/>
        </p:nvGrpSpPr>
        <p:grpSpPr bwMode="gray">
          <a:xfrm>
            <a:off x="6323052" y="-151522"/>
            <a:ext cx="215482" cy="7153200"/>
            <a:chOff x="6297174" y="-151522"/>
            <a:chExt cx="215482" cy="7153200"/>
          </a:xfrm>
        </p:grpSpPr>
        <p:sp>
          <p:nvSpPr>
            <p:cNvPr id="14" name="Parallelogramm 13"/>
            <p:cNvSpPr/>
            <p:nvPr/>
          </p:nvSpPr>
          <p:spPr bwMode="gray">
            <a:xfrm rot="17100000" flipV="1">
              <a:off x="2817884" y="3327768"/>
              <a:ext cx="7153200" cy="194619"/>
            </a:xfrm>
            <a:prstGeom prst="parallelogram">
              <a:avLst>
                <a:gd name="adj" fmla="val 25887"/>
              </a:avLst>
            </a:prstGeom>
            <a:solidFill>
              <a:schemeClr val="accent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lnSpc>
                  <a:spcPct val="90000"/>
                </a:lnSpc>
                <a:spcAft>
                  <a:spcPts val="1000"/>
                </a:spcAft>
              </a:pPr>
              <a:endParaRPr lang="de-DE" dirty="0" err="1"/>
            </a:p>
          </p:txBody>
        </p:sp>
        <p:sp>
          <p:nvSpPr>
            <p:cNvPr id="15" name="Parallelogramm 14"/>
            <p:cNvSpPr/>
            <p:nvPr/>
          </p:nvSpPr>
          <p:spPr bwMode="gray">
            <a:xfrm rot="17100000" flipV="1">
              <a:off x="2894656" y="3372039"/>
              <a:ext cx="7128000" cy="108000"/>
            </a:xfrm>
            <a:prstGeom prst="parallelogram">
              <a:avLst>
                <a:gd name="adj" fmla="val 25887"/>
              </a:avLst>
            </a:prstGeom>
            <a:solidFill>
              <a:schemeClr val="accent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lnSpc>
                  <a:spcPct val="90000"/>
                </a:lnSpc>
                <a:spcAft>
                  <a:spcPts val="1000"/>
                </a:spcAft>
              </a:pPr>
              <a:endParaRPr lang="de-DE" dirty="0" err="1"/>
            </a:p>
          </p:txBody>
        </p:sp>
      </p:grpSp>
      <p:pic>
        <p:nvPicPr>
          <p:cNvPr id="9" name="Picture 65"/>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498347" y="428126"/>
            <a:ext cx="1144889" cy="11448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57034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ÖAMTC">
  <a:themeElements>
    <a:clrScheme name="ÖAMTC">
      <a:dk1>
        <a:sysClr val="windowText" lastClr="000000"/>
      </a:dk1>
      <a:lt1>
        <a:sysClr val="window" lastClr="FFFFFF"/>
      </a:lt1>
      <a:dk2>
        <a:srgbClr val="000000"/>
      </a:dk2>
      <a:lt2>
        <a:srgbClr val="FFFFFF"/>
      </a:lt2>
      <a:accent1>
        <a:srgbClr val="FFDC00"/>
      </a:accent1>
      <a:accent2>
        <a:srgbClr val="343434"/>
      </a:accent2>
      <a:accent3>
        <a:srgbClr val="6F6F6F"/>
      </a:accent3>
      <a:accent4>
        <a:srgbClr val="9D9D9D"/>
      </a:accent4>
      <a:accent5>
        <a:srgbClr val="C6C6C6"/>
      </a:accent5>
      <a:accent6>
        <a:srgbClr val="DADADA"/>
      </a:accent6>
      <a:hlink>
        <a:srgbClr val="343434"/>
      </a:hlink>
      <a:folHlink>
        <a:srgbClr val="343434"/>
      </a:folHlink>
    </a:clrScheme>
    <a:fontScheme name="ÖAMTC">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lIns="36000" tIns="36000" rIns="36000" bIns="36000" rtlCol="0" anchor="ctr"/>
      <a:lstStyle>
        <a:defPPr algn="ctr">
          <a:lnSpc>
            <a:spcPct val="90000"/>
          </a:lnSpc>
          <a:spcAft>
            <a:spcPts val="1000"/>
          </a:spcAft>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bg1">
              <a:lumMod val="65000"/>
            </a:schemeClr>
          </a:solidFill>
          <a:tailEnd type="none"/>
        </a:ln>
      </a:spPr>
      <a:bodyPr/>
      <a:lstStyle/>
      <a:style>
        <a:lnRef idx="1">
          <a:schemeClr val="accent1"/>
        </a:lnRef>
        <a:fillRef idx="0">
          <a:schemeClr val="accent1"/>
        </a:fillRef>
        <a:effectRef idx="0">
          <a:schemeClr val="accent1"/>
        </a:effectRef>
        <a:fontRef idx="minor">
          <a:schemeClr val="tx1"/>
        </a:fontRef>
      </a:style>
    </a:lnDef>
    <a:txDef>
      <a:spPr>
        <a:solidFill>
          <a:schemeClr val="bg1"/>
        </a:solidFill>
      </a:spPr>
      <a:bodyPr wrap="square" lIns="0" tIns="0" rIns="0" bIns="0" rtlCol="0">
        <a:noAutofit/>
      </a:bodyPr>
      <a:lstStyle>
        <a:defPPr>
          <a:lnSpc>
            <a:spcPct val="90000"/>
          </a:lnSpc>
          <a:spcAft>
            <a:spcPts val="1000"/>
          </a:spcAft>
          <a:defRPr dirty="0" err="1" smtClean="0"/>
        </a:defPPr>
      </a:lstStyle>
    </a:txDef>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DC64F2A026C3F8409454DE198A04E5E1" ma:contentTypeVersion="1" ma:contentTypeDescription="Ein neues Dokument erstellen." ma:contentTypeScope="" ma:versionID="fcbe7e088fe849b0cccb600b56eddeb7">
  <xsd:schema xmlns:xsd="http://www.w3.org/2001/XMLSchema" xmlns:xs="http://www.w3.org/2001/XMLSchema" xmlns:p="http://schemas.microsoft.com/office/2006/metadata/properties" xmlns:ns1="http://schemas.microsoft.com/sharepoint/v3" targetNamespace="http://schemas.microsoft.com/office/2006/metadata/properties" ma:root="true" ma:fieldsID="527feafd7c2aaee042aea6d2d3f7a934"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Geplantes Startdatum" ma:description="Geplantes Startdatum ist eine Websitespalte, die über das Feature zum Veröffentlichen erstellt wird. Es wird zur Angabe des Datums und der Uhrzeit verwendet, wann diese Seite Besuchern zum ersten Mal angezeigt wird." ma:hidden="true" ma:internalName="PublishingStartDate">
      <xsd:simpleType>
        <xsd:restriction base="dms:Unknown"/>
      </xsd:simpleType>
    </xsd:element>
    <xsd:element name="PublishingExpirationDate" ma:index="9" nillable="true" ma:displayName="Geplantes Enddatum" ma:description="Geplantes Enddatum ist eine Websitespalte, die über das Feature zum Veröffentlichen erstellt wird. Es wird zur Angabe des Datums und der Uhrzeit verwendet, wann diese Seite Besuchern nicht mehr angezeigt wird."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552C0F-2377-4ABF-92FA-1F196A7FF141}">
  <ds:schemaRefs>
    <ds:schemaRef ds:uri="http://schemas.microsoft.com/sharepoint/v3/contenttype/forms"/>
  </ds:schemaRefs>
</ds:datastoreItem>
</file>

<file path=customXml/itemProps2.xml><?xml version="1.0" encoding="utf-8"?>
<ds:datastoreItem xmlns:ds="http://schemas.openxmlformats.org/officeDocument/2006/customXml" ds:itemID="{255FD7ED-70F9-4630-93EC-02B4E6918C5C}">
  <ds:schemaRef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0F36F3D0-A6B1-48DB-A5E4-5FF278C4FB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570</Words>
  <Application>Microsoft Office PowerPoint</Application>
  <PresentationFormat>Benutzerdefiniert</PresentationFormat>
  <Paragraphs>49</Paragraphs>
  <Slides>7</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7</vt:i4>
      </vt:variant>
    </vt:vector>
  </HeadingPairs>
  <TitlesOfParts>
    <vt:vector size="11" baseType="lpstr">
      <vt:lpstr>Arial</vt:lpstr>
      <vt:lpstr>Calibri</vt:lpstr>
      <vt:lpstr>Wingdings</vt:lpstr>
      <vt:lpstr>ÖAMTC</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PresentationLoad GmbH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PresentationLoad</dc:creator>
  <dc:description>www.presentationload.com</dc:description>
  <cp:lastModifiedBy>Hoffer Martin (K&amp;M-RD V)</cp:lastModifiedBy>
  <cp:revision>718</cp:revision>
  <dcterms:created xsi:type="dcterms:W3CDTF">2015-11-26T10:37:47Z</dcterms:created>
  <dcterms:modified xsi:type="dcterms:W3CDTF">2022-10-17T09:30:35Z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0x010100DC64F2A026C3F8409454DE198A04E5E1</vt:lpwstr>
  </property>
</Properties>
</file>