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0" r:id="rId7"/>
    <p:sldId id="262" r:id="rId8"/>
    <p:sldId id="261" r:id="rId9"/>
    <p:sldId id="263"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306403-C8ED-4D8B-8B9F-0FFF171F2B75}" v="1" dt="2022-10-10T20:22:27.267"/>
    <p1510:client id="{EB8BAE28-C807-9385-3B4B-911AA3A13E4A}" v="182" dt="2022-10-12T20:16:54.3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0" d="100"/>
          <a:sy n="80" d="100"/>
        </p:scale>
        <p:origin x="528" y="58"/>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6.xml" Id="rId8" /><Relationship Type="http://schemas.openxmlformats.org/officeDocument/2006/relationships/theme" Target="theme/theme1.xml" Id="rId13" /><Relationship Type="http://schemas.openxmlformats.org/officeDocument/2006/relationships/slide" Target="slides/slide1.xml" Id="rId3" /><Relationship Type="http://schemas.openxmlformats.org/officeDocument/2006/relationships/slide" Target="slides/slide5.xml" Id="rId7" /><Relationship Type="http://schemas.openxmlformats.org/officeDocument/2006/relationships/viewProps" Target="viewProps.xml" Id="rId12" /><Relationship Type="http://schemas.openxmlformats.org/officeDocument/2006/relationships/slideMaster" Target="slideMasters/slideMaster2.xml" Id="rId2" /><Relationship Type="http://schemas.microsoft.com/office/2015/10/relationships/revisionInfo" Target="revisionInfo.xml" Id="rId16" /><Relationship Type="http://schemas.openxmlformats.org/officeDocument/2006/relationships/slideMaster" Target="slideMasters/slideMaster1.xml" Id="rId1" /><Relationship Type="http://schemas.openxmlformats.org/officeDocument/2006/relationships/slide" Target="slides/slide4.xml" Id="rId6" /><Relationship Type="http://schemas.openxmlformats.org/officeDocument/2006/relationships/presProps" Target="presProps.xml" Id="rId11" /><Relationship Type="http://schemas.openxmlformats.org/officeDocument/2006/relationships/slide" Target="slides/slide3.xml" Id="rId5" /><Relationship Type="http://schemas.openxmlformats.org/officeDocument/2006/relationships/slide" Target="slides/slide8.xml" Id="rId10" /><Relationship Type="http://schemas.openxmlformats.org/officeDocument/2006/relationships/slide" Target="slides/slide2.xml" Id="rId4" /><Relationship Type="http://schemas.openxmlformats.org/officeDocument/2006/relationships/slide" Target="slides/slide7.xml" Id="rId9" /><Relationship Type="http://schemas.openxmlformats.org/officeDocument/2006/relationships/tableStyles" Target="tableStyles.xml" Id="rId14"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F1ED0D-6309-F844-D613-6D5AAE4E106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FB967590-EB31-AE28-4E04-E54A535C33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15ED2A32-3FC2-BAA5-D8D8-04B0E68C0CAB}"/>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5" name="Fußzeilenplatzhalter 4">
            <a:extLst>
              <a:ext uri="{FF2B5EF4-FFF2-40B4-BE49-F238E27FC236}">
                <a16:creationId xmlns:a16="http://schemas.microsoft.com/office/drawing/2014/main" id="{32AB281B-83BB-DF76-15C0-318C3F33760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1405DA4-78E3-E0CC-C4B6-47BF7A04F33C}"/>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1334700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07AA1E-A2D0-2DD5-A92E-3E91C70A5C23}"/>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EA4373A1-B1E8-54AA-00AB-2193B4422C9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B70D225-7EA5-C573-F050-4FC6F439867F}"/>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5" name="Fußzeilenplatzhalter 4">
            <a:extLst>
              <a:ext uri="{FF2B5EF4-FFF2-40B4-BE49-F238E27FC236}">
                <a16:creationId xmlns:a16="http://schemas.microsoft.com/office/drawing/2014/main" id="{826E02A9-0376-39BE-81AD-035B92CA3A7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AD9CC05-2FB4-8782-E2ED-FFD1A865BF96}"/>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1969981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C5B0892-A592-D95F-1917-87CD68E7BBF4}"/>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B5B7CDD8-DAFD-3B41-B971-D1F18B80B31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F597C56-5D44-3F1D-5DDA-ADF58BFF2CD3}"/>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5" name="Fußzeilenplatzhalter 4">
            <a:extLst>
              <a:ext uri="{FF2B5EF4-FFF2-40B4-BE49-F238E27FC236}">
                <a16:creationId xmlns:a16="http://schemas.microsoft.com/office/drawing/2014/main" id="{8D52221F-529D-FAE2-1FE8-B0EE433BF37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B67E19-923C-EE58-0021-AF32DEC63294}"/>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2560098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el">
    <p:spTree>
      <p:nvGrpSpPr>
        <p:cNvPr id="1" name=""/>
        <p:cNvGrpSpPr/>
        <p:nvPr/>
      </p:nvGrpSpPr>
      <p:grpSpPr>
        <a:xfrm>
          <a:off x="0" y="0"/>
          <a:ext cx="0" cy="0"/>
          <a:chOff x="0" y="0"/>
          <a:chExt cx="0" cy="0"/>
        </a:xfrm>
      </p:grpSpPr>
      <p:pic>
        <p:nvPicPr>
          <p:cNvPr id="7" name="Bild 6"/>
          <p:cNvPicPr>
            <a:picLocks noChangeAspect="1"/>
          </p:cNvPicPr>
          <p:nvPr/>
        </p:nvPicPr>
        <p:blipFill>
          <a:blip r:embed="rId2"/>
          <a:stretch>
            <a:fillRect/>
          </a:stretch>
        </p:blipFill>
        <p:spPr>
          <a:xfrm>
            <a:off x="6059527" y="4985"/>
            <a:ext cx="6276083" cy="6853016"/>
          </a:xfrm>
          <a:prstGeom prst="rect">
            <a:avLst/>
          </a:prstGeom>
        </p:spPr>
      </p:pic>
      <p:sp>
        <p:nvSpPr>
          <p:cNvPr id="2" name="Titel 1"/>
          <p:cNvSpPr>
            <a:spLocks noGrp="1"/>
          </p:cNvSpPr>
          <p:nvPr>
            <p:ph type="title" hasCustomPrompt="1"/>
          </p:nvPr>
        </p:nvSpPr>
        <p:spPr>
          <a:xfrm>
            <a:off x="6504518" y="2813262"/>
            <a:ext cx="4673600" cy="1194858"/>
          </a:xfrm>
          <a:prstGeom prst="rect">
            <a:avLst/>
          </a:prstGeom>
        </p:spPr>
        <p:txBody>
          <a:bodyPr vert="horz" lIns="0" tIns="0" rIns="0" bIns="0" anchor="b" anchorCtr="0"/>
          <a:lstStyle>
            <a:lvl1pPr algn="l">
              <a:defRPr sz="3999" b="1" cap="all" baseline="0">
                <a:ln>
                  <a:noFill/>
                </a:ln>
                <a:solidFill>
                  <a:schemeClr val="bg1"/>
                </a:solidFill>
                <a:latin typeface="Arial"/>
                <a:cs typeface="Arial"/>
              </a:defRPr>
            </a:lvl1pPr>
          </a:lstStyle>
          <a:p>
            <a:r>
              <a:rPr lang="de-AT"/>
              <a:t>TITEL DER PRÄSENTATION</a:t>
            </a:r>
            <a:endParaRPr lang="de-DE"/>
          </a:p>
        </p:txBody>
      </p:sp>
      <p:sp>
        <p:nvSpPr>
          <p:cNvPr id="5" name="Textplatzhalter 4"/>
          <p:cNvSpPr>
            <a:spLocks noGrp="1"/>
          </p:cNvSpPr>
          <p:nvPr>
            <p:ph type="body" sz="quarter" idx="10" hasCustomPrompt="1"/>
          </p:nvPr>
        </p:nvSpPr>
        <p:spPr>
          <a:xfrm>
            <a:off x="6504518" y="275662"/>
            <a:ext cx="3172882" cy="329564"/>
          </a:xfrm>
          <a:prstGeom prst="rect">
            <a:avLst/>
          </a:prstGeom>
        </p:spPr>
        <p:txBody>
          <a:bodyPr vert="horz" lIns="0" tIns="0" rIns="0" bIns="0" anchor="b" anchorCtr="0"/>
          <a:lstStyle>
            <a:lvl1pPr marL="0" indent="0" algn="l">
              <a:buNone/>
              <a:defRPr sz="1200" b="1" i="0" cap="all">
                <a:solidFill>
                  <a:srgbClr val="FFFFFF"/>
                </a:solidFill>
                <a:latin typeface="Arial"/>
                <a:cs typeface="Arial"/>
              </a:defRPr>
            </a:lvl1pPr>
            <a:lvl2pPr algn="l">
              <a:defRPr>
                <a:solidFill>
                  <a:srgbClr val="FFFFFF"/>
                </a:solidFill>
              </a:defRPr>
            </a:lvl2pPr>
            <a:lvl3pPr algn="l">
              <a:defRPr>
                <a:solidFill>
                  <a:srgbClr val="FFFFFF"/>
                </a:solidFill>
              </a:defRPr>
            </a:lvl3pPr>
            <a:lvl4pPr algn="l">
              <a:defRPr>
                <a:solidFill>
                  <a:srgbClr val="FFFFFF"/>
                </a:solidFill>
              </a:defRPr>
            </a:lvl4pPr>
            <a:lvl5pPr algn="l">
              <a:defRPr>
                <a:solidFill>
                  <a:srgbClr val="FFFFFF"/>
                </a:solidFill>
              </a:defRPr>
            </a:lvl5pPr>
          </a:lstStyle>
          <a:p>
            <a:pPr lvl="0"/>
            <a:r>
              <a:rPr lang="de-AT"/>
              <a:t>OPTIONAL HIER DATUM</a:t>
            </a:r>
            <a:endParaRPr lang="de-DE"/>
          </a:p>
        </p:txBody>
      </p:sp>
      <p:sp>
        <p:nvSpPr>
          <p:cNvPr id="12" name="Textplatzhalter 4"/>
          <p:cNvSpPr>
            <a:spLocks noGrp="1"/>
          </p:cNvSpPr>
          <p:nvPr>
            <p:ph type="body" sz="quarter" idx="11" hasCustomPrompt="1"/>
          </p:nvPr>
        </p:nvSpPr>
        <p:spPr>
          <a:xfrm>
            <a:off x="6504518" y="5989323"/>
            <a:ext cx="4673600" cy="329564"/>
          </a:xfrm>
          <a:prstGeom prst="rect">
            <a:avLst/>
          </a:prstGeom>
        </p:spPr>
        <p:txBody>
          <a:bodyPr vert="horz" lIns="0" tIns="0" rIns="0" bIns="0" anchor="b" anchorCtr="0"/>
          <a:lstStyle>
            <a:lvl1pPr marL="0" indent="0" algn="l">
              <a:buNone/>
              <a:defRPr sz="1733" b="1" i="0" cap="all">
                <a:solidFill>
                  <a:srgbClr val="FFFFFF"/>
                </a:solidFill>
                <a:latin typeface="Arial"/>
                <a:cs typeface="Arial"/>
              </a:defRPr>
            </a:lvl1pPr>
            <a:lvl2pPr algn="l">
              <a:defRPr>
                <a:solidFill>
                  <a:srgbClr val="FFFFFF"/>
                </a:solidFill>
              </a:defRPr>
            </a:lvl2pPr>
            <a:lvl3pPr algn="l">
              <a:defRPr>
                <a:solidFill>
                  <a:srgbClr val="FFFFFF"/>
                </a:solidFill>
              </a:defRPr>
            </a:lvl3pPr>
            <a:lvl4pPr algn="l">
              <a:defRPr>
                <a:solidFill>
                  <a:srgbClr val="FFFFFF"/>
                </a:solidFill>
              </a:defRPr>
            </a:lvl4pPr>
            <a:lvl5pPr algn="l">
              <a:defRPr>
                <a:solidFill>
                  <a:srgbClr val="FFFFFF"/>
                </a:solidFill>
              </a:defRPr>
            </a:lvl5pPr>
          </a:lstStyle>
          <a:p>
            <a:pPr lvl="0"/>
            <a:r>
              <a:rPr lang="de-AT"/>
              <a:t>OPTIONAL HIER VORTRAGENDE/R</a:t>
            </a:r>
            <a:endParaRPr lang="de-DE"/>
          </a:p>
        </p:txBody>
      </p:sp>
      <p:sp>
        <p:nvSpPr>
          <p:cNvPr id="13" name="Textplatzhalter 4"/>
          <p:cNvSpPr>
            <a:spLocks noGrp="1"/>
          </p:cNvSpPr>
          <p:nvPr>
            <p:ph type="body" sz="quarter" idx="12" hasCustomPrompt="1"/>
          </p:nvPr>
        </p:nvSpPr>
        <p:spPr>
          <a:xfrm>
            <a:off x="6504518" y="4069083"/>
            <a:ext cx="4673600" cy="329564"/>
          </a:xfrm>
          <a:prstGeom prst="rect">
            <a:avLst/>
          </a:prstGeom>
        </p:spPr>
        <p:txBody>
          <a:bodyPr vert="horz" lIns="0" tIns="0" rIns="0" bIns="0" anchor="b" anchorCtr="0"/>
          <a:lstStyle>
            <a:lvl1pPr marL="0" indent="0" algn="l">
              <a:buNone/>
              <a:defRPr sz="1733" b="1" i="0" cap="all">
                <a:solidFill>
                  <a:srgbClr val="FFFFFF"/>
                </a:solidFill>
                <a:latin typeface="Arial"/>
                <a:cs typeface="Arial"/>
              </a:defRPr>
            </a:lvl1pPr>
            <a:lvl2pPr algn="l">
              <a:defRPr>
                <a:solidFill>
                  <a:srgbClr val="FFFFFF"/>
                </a:solidFill>
              </a:defRPr>
            </a:lvl2pPr>
            <a:lvl3pPr algn="l">
              <a:defRPr>
                <a:solidFill>
                  <a:srgbClr val="FFFFFF"/>
                </a:solidFill>
              </a:defRPr>
            </a:lvl3pPr>
            <a:lvl4pPr algn="l">
              <a:defRPr>
                <a:solidFill>
                  <a:srgbClr val="FFFFFF"/>
                </a:solidFill>
              </a:defRPr>
            </a:lvl4pPr>
            <a:lvl5pPr algn="l">
              <a:defRPr>
                <a:solidFill>
                  <a:srgbClr val="FFFFFF"/>
                </a:solidFill>
              </a:defRPr>
            </a:lvl5pPr>
          </a:lstStyle>
          <a:p>
            <a:pPr lvl="0"/>
            <a:r>
              <a:rPr lang="de-AT"/>
              <a:t>OPTIONAL HIER SUBLINE</a:t>
            </a:r>
            <a:endParaRPr lang="de-DE"/>
          </a:p>
        </p:txBody>
      </p:sp>
      <p:pic>
        <p:nvPicPr>
          <p:cNvPr id="1026" name="Picture 2" descr="C:\Users\Lindenthal\Desktop\Titelbild16zu9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16" y="4983"/>
            <a:ext cx="6107143" cy="6853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777227"/>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Zwischen-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914241" y="2130826"/>
            <a:ext cx="10363518" cy="1470629"/>
          </a:xfrm>
        </p:spPr>
        <p:txBody>
          <a:bodyPr/>
          <a:lstStyle>
            <a:lvl1pPr>
              <a:defRPr/>
            </a:lvl1pPr>
          </a:lstStyle>
          <a:p>
            <a:r>
              <a:rPr lang="de-DE"/>
              <a:t>Titel durch klicken bearbeiten</a:t>
            </a:r>
            <a:endParaRPr lang="de-AT"/>
          </a:p>
        </p:txBody>
      </p:sp>
      <p:sp>
        <p:nvSpPr>
          <p:cNvPr id="3" name="Untertitel 2"/>
          <p:cNvSpPr>
            <a:spLocks noGrp="1"/>
          </p:cNvSpPr>
          <p:nvPr>
            <p:ph type="subTitle" idx="1" hasCustomPrompt="1"/>
          </p:nvPr>
        </p:nvSpPr>
        <p:spPr>
          <a:xfrm>
            <a:off x="1828483" y="3887117"/>
            <a:ext cx="8535035" cy="1752059"/>
          </a:xfrm>
        </p:spPr>
        <p:txBody>
          <a:bodyPr/>
          <a:lstStyle>
            <a:lvl1pPr marL="0" indent="0" algn="ctr">
              <a:buNone/>
              <a:defRPr>
                <a:solidFill>
                  <a:schemeClr val="tx1">
                    <a:tint val="75000"/>
                  </a:schemeClr>
                </a:solidFill>
              </a:defRPr>
            </a:lvl1pPr>
            <a:lvl2pPr marL="609402" indent="0" algn="ctr">
              <a:buNone/>
              <a:defRPr>
                <a:solidFill>
                  <a:schemeClr val="tx1">
                    <a:tint val="75000"/>
                  </a:schemeClr>
                </a:solidFill>
              </a:defRPr>
            </a:lvl2pPr>
            <a:lvl3pPr marL="1218804" indent="0" algn="ctr">
              <a:buNone/>
              <a:defRPr>
                <a:solidFill>
                  <a:schemeClr val="tx1">
                    <a:tint val="75000"/>
                  </a:schemeClr>
                </a:solidFill>
              </a:defRPr>
            </a:lvl3pPr>
            <a:lvl4pPr marL="1828206" indent="0" algn="ctr">
              <a:buNone/>
              <a:defRPr>
                <a:solidFill>
                  <a:schemeClr val="tx1">
                    <a:tint val="75000"/>
                  </a:schemeClr>
                </a:solidFill>
              </a:defRPr>
            </a:lvl4pPr>
            <a:lvl5pPr marL="2437608" indent="0" algn="ctr">
              <a:buNone/>
              <a:defRPr>
                <a:solidFill>
                  <a:schemeClr val="tx1">
                    <a:tint val="75000"/>
                  </a:schemeClr>
                </a:solidFill>
              </a:defRPr>
            </a:lvl5pPr>
            <a:lvl6pPr marL="3047009" indent="0" algn="ctr">
              <a:buNone/>
              <a:defRPr>
                <a:solidFill>
                  <a:schemeClr val="tx1">
                    <a:tint val="75000"/>
                  </a:schemeClr>
                </a:solidFill>
              </a:defRPr>
            </a:lvl6pPr>
            <a:lvl7pPr marL="3656411" indent="0" algn="ctr">
              <a:buNone/>
              <a:defRPr>
                <a:solidFill>
                  <a:schemeClr val="tx1">
                    <a:tint val="75000"/>
                  </a:schemeClr>
                </a:solidFill>
              </a:defRPr>
            </a:lvl7pPr>
            <a:lvl8pPr marL="4265813" indent="0" algn="ctr">
              <a:buNone/>
              <a:defRPr>
                <a:solidFill>
                  <a:schemeClr val="tx1">
                    <a:tint val="75000"/>
                  </a:schemeClr>
                </a:solidFill>
              </a:defRPr>
            </a:lvl8pPr>
            <a:lvl9pPr marL="4875215" indent="0" algn="ctr">
              <a:buNone/>
              <a:defRPr>
                <a:solidFill>
                  <a:schemeClr val="tx1">
                    <a:tint val="75000"/>
                  </a:schemeClr>
                </a:solidFill>
              </a:defRPr>
            </a:lvl9pPr>
          </a:lstStyle>
          <a:p>
            <a:r>
              <a:rPr lang="de-DE"/>
              <a:t>Formatvorlage des Untertitel durch klicken bearbeiten</a:t>
            </a:r>
            <a:endParaRPr lang="de-AT"/>
          </a:p>
        </p:txBody>
      </p:sp>
    </p:spTree>
    <p:extLst>
      <p:ext uri="{BB962C8B-B14F-4D97-AF65-F5344CB8AC3E}">
        <p14:creationId xmlns:p14="http://schemas.microsoft.com/office/powerpoint/2010/main" val="2692296032"/>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ext und Inhalte">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200306" y="261626"/>
            <a:ext cx="10559340"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0"/>
            </a:lvl1pPr>
          </a:lstStyle>
          <a:p>
            <a:pPr lvl="0"/>
            <a:r>
              <a:rPr lang="de-DE" altLang="de-DE"/>
              <a:t>Mastertitelformat bearbeiten</a:t>
            </a:r>
            <a:endParaRPr lang="de-AT" altLang="de-DE"/>
          </a:p>
        </p:txBody>
      </p:sp>
      <p:sp>
        <p:nvSpPr>
          <p:cNvPr id="5" name="Rectangle 3"/>
          <p:cNvSpPr>
            <a:spLocks noGrp="1" noChangeArrowheads="1"/>
          </p:cNvSpPr>
          <p:nvPr>
            <p:ph idx="1" hasCustomPrompt="1"/>
          </p:nvPr>
        </p:nvSpPr>
        <p:spPr bwMode="auto">
          <a:xfrm>
            <a:off x="240367" y="1413398"/>
            <a:ext cx="11519281" cy="5086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43338" indent="-243338">
              <a:tabLst/>
              <a:defRPr baseline="0"/>
            </a:lvl1pPr>
            <a:lvl2pPr marL="719433" indent="-363948">
              <a:defRPr/>
            </a:lvl2pPr>
            <a:lvl3pPr marL="954307" indent="-234874">
              <a:defRPr/>
            </a:lvl3pPr>
          </a:lstStyle>
          <a:p>
            <a:pPr lvl="0"/>
            <a:r>
              <a:rPr lang="de-AT" altLang="de-DE"/>
              <a:t>Text durch klicken bearbeiten</a:t>
            </a:r>
          </a:p>
          <a:p>
            <a:pPr lvl="1"/>
            <a:r>
              <a:rPr lang="de-AT" altLang="de-DE"/>
              <a:t>Zweite Ebene</a:t>
            </a:r>
          </a:p>
          <a:p>
            <a:pPr lvl="2"/>
            <a:r>
              <a:rPr lang="de-AT" altLang="de-DE"/>
              <a:t> Dritte Ebene</a:t>
            </a:r>
          </a:p>
          <a:p>
            <a:pPr lvl="0"/>
            <a:endParaRPr lang="de-AT" altLang="de-DE"/>
          </a:p>
        </p:txBody>
      </p:sp>
    </p:spTree>
    <p:extLst>
      <p:ext uri="{BB962C8B-B14F-4D97-AF65-F5344CB8AC3E}">
        <p14:creationId xmlns:p14="http://schemas.microsoft.com/office/powerpoint/2010/main" val="3222523244"/>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x Text und Inhalte">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200306" y="261626"/>
            <a:ext cx="10559340"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5" name="Rectangle 3"/>
          <p:cNvSpPr>
            <a:spLocks noGrp="1" noChangeArrowheads="1"/>
          </p:cNvSpPr>
          <p:nvPr>
            <p:ph idx="1" hasCustomPrompt="1"/>
          </p:nvPr>
        </p:nvSpPr>
        <p:spPr bwMode="auto">
          <a:xfrm>
            <a:off x="240366" y="1317417"/>
            <a:ext cx="5615025" cy="5086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43338" indent="-243338">
              <a:tabLst/>
              <a:defRPr/>
            </a:lvl1pPr>
            <a:lvl2pPr marL="719433" indent="-363948">
              <a:defRPr/>
            </a:lvl2pPr>
            <a:lvl3pPr marL="954307" indent="-234874">
              <a:defRPr/>
            </a:lvl3pPr>
          </a:lstStyle>
          <a:p>
            <a:pPr lvl="0"/>
            <a:r>
              <a:rPr lang="de-AT" altLang="de-DE"/>
              <a:t>Text durch klicken bearbeiten</a:t>
            </a:r>
          </a:p>
          <a:p>
            <a:pPr lvl="1"/>
            <a:r>
              <a:rPr lang="de-AT" altLang="de-DE"/>
              <a:t>Zweite Ebene</a:t>
            </a:r>
          </a:p>
          <a:p>
            <a:pPr lvl="2"/>
            <a:r>
              <a:rPr lang="de-AT" altLang="de-DE"/>
              <a:t> Dritte Ebene</a:t>
            </a:r>
          </a:p>
          <a:p>
            <a:pPr lvl="0"/>
            <a:endParaRPr lang="de-AT" altLang="de-DE"/>
          </a:p>
        </p:txBody>
      </p:sp>
      <p:sp>
        <p:nvSpPr>
          <p:cNvPr id="6" name="Rectangle 3"/>
          <p:cNvSpPr>
            <a:spLocks noGrp="1" noChangeArrowheads="1"/>
          </p:cNvSpPr>
          <p:nvPr>
            <p:ph idx="10" hasCustomPrompt="1"/>
          </p:nvPr>
        </p:nvSpPr>
        <p:spPr bwMode="auto">
          <a:xfrm>
            <a:off x="6096000" y="1317417"/>
            <a:ext cx="5615025" cy="5086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43338" indent="-243338">
              <a:tabLst/>
              <a:defRPr/>
            </a:lvl1pPr>
            <a:lvl2pPr marL="719433" indent="-363948">
              <a:defRPr/>
            </a:lvl2pPr>
            <a:lvl3pPr marL="954307" indent="-234874">
              <a:defRPr/>
            </a:lvl3pPr>
          </a:lstStyle>
          <a:p>
            <a:pPr lvl="0"/>
            <a:r>
              <a:rPr lang="de-AT" altLang="de-DE"/>
              <a:t>Text durch klicken bearbeiten</a:t>
            </a:r>
          </a:p>
          <a:p>
            <a:pPr lvl="1"/>
            <a:r>
              <a:rPr lang="de-AT" altLang="de-DE"/>
              <a:t>Zweite Ebene</a:t>
            </a:r>
          </a:p>
          <a:p>
            <a:pPr lvl="2"/>
            <a:r>
              <a:rPr lang="de-AT" altLang="de-DE"/>
              <a:t> Dritte Ebene</a:t>
            </a:r>
          </a:p>
          <a:p>
            <a:pPr lvl="0"/>
            <a:endParaRPr lang="de-AT" altLang="de-DE"/>
          </a:p>
        </p:txBody>
      </p:sp>
    </p:spTree>
    <p:extLst>
      <p:ext uri="{BB962C8B-B14F-4D97-AF65-F5344CB8AC3E}">
        <p14:creationId xmlns:p14="http://schemas.microsoft.com/office/powerpoint/2010/main" val="2428770573"/>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ild Hochformat - Text und Inhalte">
    <p:spTree>
      <p:nvGrpSpPr>
        <p:cNvPr id="1" name=""/>
        <p:cNvGrpSpPr/>
        <p:nvPr/>
      </p:nvGrpSpPr>
      <p:grpSpPr>
        <a:xfrm>
          <a:off x="0" y="0"/>
          <a:ext cx="0" cy="0"/>
          <a:chOff x="0" y="0"/>
          <a:chExt cx="0" cy="0"/>
        </a:xfrm>
      </p:grpSpPr>
      <p:sp>
        <p:nvSpPr>
          <p:cNvPr id="4" name="Inhaltsplatzhalter 3"/>
          <p:cNvSpPr>
            <a:spLocks noGrp="1"/>
          </p:cNvSpPr>
          <p:nvPr>
            <p:ph sz="half" idx="2" hasCustomPrompt="1"/>
          </p:nvPr>
        </p:nvSpPr>
        <p:spPr>
          <a:xfrm>
            <a:off x="6096000" y="1317417"/>
            <a:ext cx="5615025" cy="4799052"/>
          </a:xfrm>
        </p:spPr>
        <p:txBody>
          <a:bodyPr/>
          <a:lstStyle>
            <a:lvl1pPr>
              <a:defRPr sz="2399" baseline="0"/>
            </a:lvl1pPr>
            <a:lvl2pPr>
              <a:defRPr sz="2399"/>
            </a:lvl2pPr>
            <a:lvl3pPr>
              <a:defRPr sz="2399"/>
            </a:lvl3pPr>
            <a:lvl4pPr>
              <a:defRPr sz="2399"/>
            </a:lvl4pPr>
            <a:lvl5pPr>
              <a:defRPr sz="2399"/>
            </a:lvl5pPr>
            <a:lvl6pPr>
              <a:defRPr sz="2399"/>
            </a:lvl6pPr>
            <a:lvl7pPr>
              <a:defRPr sz="2399"/>
            </a:lvl7pPr>
            <a:lvl8pPr>
              <a:defRPr sz="2399"/>
            </a:lvl8pPr>
            <a:lvl9pPr>
              <a:defRPr sz="2399"/>
            </a:lvl9pPr>
          </a:lstStyle>
          <a:p>
            <a:pPr lvl="0"/>
            <a:r>
              <a:rPr lang="de-DE"/>
              <a:t>Text durch klicken bearbeiten</a:t>
            </a:r>
          </a:p>
          <a:p>
            <a:pPr lvl="1"/>
            <a:r>
              <a:rPr lang="de-DE"/>
              <a:t>Zweite Ebene</a:t>
            </a:r>
          </a:p>
          <a:p>
            <a:pPr lvl="2"/>
            <a:r>
              <a:rPr lang="de-DE"/>
              <a:t>Dritte Ebene</a:t>
            </a:r>
          </a:p>
        </p:txBody>
      </p:sp>
      <p:sp>
        <p:nvSpPr>
          <p:cNvPr id="7" name="Textplatzhalter 6"/>
          <p:cNvSpPr>
            <a:spLocks noGrp="1"/>
          </p:cNvSpPr>
          <p:nvPr>
            <p:ph type="body" sz="quarter" idx="10" hasCustomPrompt="1"/>
          </p:nvPr>
        </p:nvSpPr>
        <p:spPr>
          <a:xfrm>
            <a:off x="240366" y="6116469"/>
            <a:ext cx="3072106" cy="287778"/>
          </a:xfrm>
        </p:spPr>
        <p:txBody>
          <a:bodyPr/>
          <a:lstStyle>
            <a:lvl1pPr marL="0" indent="0">
              <a:buNone/>
              <a:defRPr sz="1466"/>
            </a:lvl1pPr>
          </a:lstStyle>
          <a:p>
            <a:pPr lvl="0"/>
            <a:r>
              <a:rPr lang="de-DE"/>
              <a:t>Bildunterschrift</a:t>
            </a:r>
          </a:p>
        </p:txBody>
      </p:sp>
      <p:sp>
        <p:nvSpPr>
          <p:cNvPr id="6" name="Rectangle 2"/>
          <p:cNvSpPr>
            <a:spLocks noGrp="1" noChangeArrowheads="1"/>
          </p:cNvSpPr>
          <p:nvPr>
            <p:ph type="title"/>
          </p:nvPr>
        </p:nvSpPr>
        <p:spPr bwMode="auto">
          <a:xfrm>
            <a:off x="1187189" y="261626"/>
            <a:ext cx="10572457"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8" name="Bildplatzhalter 5"/>
          <p:cNvSpPr>
            <a:spLocks noGrp="1"/>
          </p:cNvSpPr>
          <p:nvPr>
            <p:ph type="pic" sz="quarter" idx="11"/>
          </p:nvPr>
        </p:nvSpPr>
        <p:spPr>
          <a:xfrm>
            <a:off x="240366" y="1317417"/>
            <a:ext cx="5615025" cy="4799052"/>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Tree>
    <p:extLst>
      <p:ext uri="{BB962C8B-B14F-4D97-AF65-F5344CB8AC3E}">
        <p14:creationId xmlns:p14="http://schemas.microsoft.com/office/powerpoint/2010/main" val="1119880182"/>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ild Querformat - Text und Inhalte">
    <p:spTree>
      <p:nvGrpSpPr>
        <p:cNvPr id="1" name=""/>
        <p:cNvGrpSpPr/>
        <p:nvPr/>
      </p:nvGrpSpPr>
      <p:grpSpPr>
        <a:xfrm>
          <a:off x="0" y="0"/>
          <a:ext cx="0" cy="0"/>
          <a:chOff x="0" y="0"/>
          <a:chExt cx="0" cy="0"/>
        </a:xfrm>
      </p:grpSpPr>
      <p:sp>
        <p:nvSpPr>
          <p:cNvPr id="4" name="Inhaltsplatzhalter 3"/>
          <p:cNvSpPr>
            <a:spLocks noGrp="1"/>
          </p:cNvSpPr>
          <p:nvPr>
            <p:ph sz="half" idx="2" hasCustomPrompt="1"/>
          </p:nvPr>
        </p:nvSpPr>
        <p:spPr>
          <a:xfrm>
            <a:off x="6096000" y="1317417"/>
            <a:ext cx="5615025" cy="4895033"/>
          </a:xfrm>
        </p:spPr>
        <p:txBody>
          <a:bodyPr/>
          <a:lstStyle>
            <a:lvl1pPr>
              <a:defRPr sz="2399"/>
            </a:lvl1pPr>
            <a:lvl2pPr>
              <a:defRPr sz="2399"/>
            </a:lvl2pPr>
            <a:lvl3pPr>
              <a:defRPr sz="2399"/>
            </a:lvl3pPr>
            <a:lvl4pPr>
              <a:defRPr sz="2399"/>
            </a:lvl4pPr>
            <a:lvl5pPr>
              <a:defRPr sz="2399"/>
            </a:lvl5pPr>
            <a:lvl6pPr>
              <a:defRPr sz="2399"/>
            </a:lvl6pPr>
            <a:lvl7pPr>
              <a:defRPr sz="2399"/>
            </a:lvl7pPr>
            <a:lvl8pPr>
              <a:defRPr sz="2399"/>
            </a:lvl8pPr>
            <a:lvl9pPr>
              <a:defRPr sz="2399"/>
            </a:lvl9pPr>
          </a:lstStyle>
          <a:p>
            <a:pPr lvl="0"/>
            <a:r>
              <a:rPr lang="de-DE"/>
              <a:t>Text durch klicken bearbeiten</a:t>
            </a:r>
          </a:p>
          <a:p>
            <a:pPr lvl="1"/>
            <a:r>
              <a:rPr lang="de-DE"/>
              <a:t>Zweite Ebene</a:t>
            </a:r>
          </a:p>
          <a:p>
            <a:pPr lvl="2"/>
            <a:r>
              <a:rPr lang="de-DE"/>
              <a:t>Dritte Ebene</a:t>
            </a:r>
          </a:p>
        </p:txBody>
      </p:sp>
      <p:sp>
        <p:nvSpPr>
          <p:cNvPr id="7" name="Textplatzhalter 6"/>
          <p:cNvSpPr>
            <a:spLocks noGrp="1"/>
          </p:cNvSpPr>
          <p:nvPr>
            <p:ph type="body" sz="quarter" idx="10" hasCustomPrompt="1"/>
          </p:nvPr>
        </p:nvSpPr>
        <p:spPr>
          <a:xfrm>
            <a:off x="240366" y="4484791"/>
            <a:ext cx="3072106" cy="287778"/>
          </a:xfrm>
        </p:spPr>
        <p:txBody>
          <a:bodyPr/>
          <a:lstStyle>
            <a:lvl1pPr marL="0" indent="0">
              <a:buNone/>
              <a:defRPr sz="1466"/>
            </a:lvl1pPr>
          </a:lstStyle>
          <a:p>
            <a:pPr lvl="0"/>
            <a:r>
              <a:rPr lang="de-DE"/>
              <a:t>Bildunterschrift</a:t>
            </a:r>
          </a:p>
        </p:txBody>
      </p:sp>
      <p:sp>
        <p:nvSpPr>
          <p:cNvPr id="6" name="Rectangle 2"/>
          <p:cNvSpPr>
            <a:spLocks noGrp="1" noChangeArrowheads="1"/>
          </p:cNvSpPr>
          <p:nvPr>
            <p:ph type="title"/>
          </p:nvPr>
        </p:nvSpPr>
        <p:spPr bwMode="auto">
          <a:xfrm>
            <a:off x="1187189" y="261626"/>
            <a:ext cx="10572457"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8" name="Bildplatzhalter 5"/>
          <p:cNvSpPr>
            <a:spLocks noGrp="1"/>
          </p:cNvSpPr>
          <p:nvPr>
            <p:ph type="pic" sz="quarter" idx="11"/>
          </p:nvPr>
        </p:nvSpPr>
        <p:spPr>
          <a:xfrm>
            <a:off x="240366" y="1317417"/>
            <a:ext cx="5615025" cy="3167374"/>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Tree>
    <p:extLst>
      <p:ext uri="{BB962C8B-B14F-4D97-AF65-F5344CB8AC3E}">
        <p14:creationId xmlns:p14="http://schemas.microsoft.com/office/powerpoint/2010/main" val="4123737650"/>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zwei Bilder mittig Quadrate">
    <p:spTree>
      <p:nvGrpSpPr>
        <p:cNvPr id="1" name=""/>
        <p:cNvGrpSpPr/>
        <p:nvPr/>
      </p:nvGrpSpPr>
      <p:grpSpPr>
        <a:xfrm>
          <a:off x="0" y="0"/>
          <a:ext cx="0" cy="0"/>
          <a:chOff x="0" y="0"/>
          <a:chExt cx="0" cy="0"/>
        </a:xfrm>
      </p:grpSpPr>
      <p:sp>
        <p:nvSpPr>
          <p:cNvPr id="6" name="Textplatzhalter 5"/>
          <p:cNvSpPr>
            <a:spLocks noGrp="1"/>
          </p:cNvSpPr>
          <p:nvPr>
            <p:ph type="body" sz="quarter" idx="10" hasCustomPrompt="1"/>
          </p:nvPr>
        </p:nvSpPr>
        <p:spPr>
          <a:xfrm>
            <a:off x="1200306" y="6020488"/>
            <a:ext cx="3263796" cy="287943"/>
          </a:xfrm>
        </p:spPr>
        <p:txBody>
          <a:bodyPr/>
          <a:lstStyle>
            <a:lvl1pPr marL="0" indent="0">
              <a:buNone/>
              <a:defRPr sz="1466"/>
            </a:lvl1pPr>
          </a:lstStyle>
          <a:p>
            <a:pPr lvl="0"/>
            <a:r>
              <a:rPr lang="de-DE"/>
              <a:t>Bildunterschrift</a:t>
            </a:r>
          </a:p>
        </p:txBody>
      </p:sp>
      <p:sp>
        <p:nvSpPr>
          <p:cNvPr id="5" name="Rectangle 2"/>
          <p:cNvSpPr>
            <a:spLocks noGrp="1" noChangeArrowheads="1"/>
          </p:cNvSpPr>
          <p:nvPr>
            <p:ph type="title"/>
          </p:nvPr>
        </p:nvSpPr>
        <p:spPr bwMode="auto">
          <a:xfrm>
            <a:off x="1200305" y="261626"/>
            <a:ext cx="10559341"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8" name="Textplatzhalter 5"/>
          <p:cNvSpPr>
            <a:spLocks noGrp="1"/>
          </p:cNvSpPr>
          <p:nvPr>
            <p:ph type="body" sz="quarter" idx="12" hasCustomPrompt="1"/>
          </p:nvPr>
        </p:nvSpPr>
        <p:spPr>
          <a:xfrm>
            <a:off x="6575970" y="6020488"/>
            <a:ext cx="3263796" cy="287943"/>
          </a:xfrm>
        </p:spPr>
        <p:txBody>
          <a:bodyPr/>
          <a:lstStyle>
            <a:lvl1pPr marL="0" indent="0">
              <a:buNone/>
              <a:defRPr sz="1466" baseline="0"/>
            </a:lvl1pPr>
          </a:lstStyle>
          <a:p>
            <a:pPr lvl="0"/>
            <a:r>
              <a:rPr lang="de-DE"/>
              <a:t>Bildunterschrift</a:t>
            </a:r>
          </a:p>
        </p:txBody>
      </p:sp>
      <p:sp>
        <p:nvSpPr>
          <p:cNvPr id="9" name="Bildplatzhalter 5"/>
          <p:cNvSpPr>
            <a:spLocks noGrp="1"/>
          </p:cNvSpPr>
          <p:nvPr>
            <p:ph type="pic" sz="quarter" idx="13"/>
          </p:nvPr>
        </p:nvSpPr>
        <p:spPr>
          <a:xfrm>
            <a:off x="1200306" y="1221436"/>
            <a:ext cx="4799167" cy="4798519"/>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
        <p:nvSpPr>
          <p:cNvPr id="10" name="Bildplatzhalter 5"/>
          <p:cNvSpPr>
            <a:spLocks noGrp="1"/>
          </p:cNvSpPr>
          <p:nvPr>
            <p:ph type="pic" sz="quarter" idx="11"/>
          </p:nvPr>
        </p:nvSpPr>
        <p:spPr>
          <a:xfrm>
            <a:off x="6575970" y="1221436"/>
            <a:ext cx="4799167" cy="4798519"/>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Tree>
    <p:extLst>
      <p:ext uri="{BB962C8B-B14F-4D97-AF65-F5344CB8AC3E}">
        <p14:creationId xmlns:p14="http://schemas.microsoft.com/office/powerpoint/2010/main" val="3321947858"/>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x Text und Inhalte Querformat">
    <p:spTree>
      <p:nvGrpSpPr>
        <p:cNvPr id="1" name=""/>
        <p:cNvGrpSpPr/>
        <p:nvPr/>
      </p:nvGrpSpPr>
      <p:grpSpPr>
        <a:xfrm>
          <a:off x="0" y="0"/>
          <a:ext cx="0" cy="0"/>
          <a:chOff x="0" y="0"/>
          <a:chExt cx="0" cy="0"/>
        </a:xfrm>
      </p:grpSpPr>
      <p:sp>
        <p:nvSpPr>
          <p:cNvPr id="3" name="Inhaltsplatzhalter 2"/>
          <p:cNvSpPr>
            <a:spLocks noGrp="1"/>
          </p:cNvSpPr>
          <p:nvPr>
            <p:ph idx="1"/>
          </p:nvPr>
        </p:nvSpPr>
        <p:spPr>
          <a:xfrm>
            <a:off x="240366" y="1221436"/>
            <a:ext cx="5615025" cy="2879431"/>
          </a:xfrm>
        </p:spPr>
        <p:txBody>
          <a:bodyPr/>
          <a:lstStyle>
            <a:lvl1pPr marL="0" indent="0">
              <a:buNone/>
              <a:defRPr sz="2399"/>
            </a:lvl1pPr>
            <a:lvl2pPr>
              <a:defRPr sz="2399"/>
            </a:lvl2pPr>
            <a:lvl3pPr>
              <a:defRPr sz="2399"/>
            </a:lvl3pPr>
            <a:lvl4pPr>
              <a:defRPr sz="2399"/>
            </a:lvl4pPr>
            <a:lvl5pPr>
              <a:defRPr sz="2399"/>
            </a:lvl5pPr>
          </a:lstStyle>
          <a:p>
            <a:pPr lvl="0"/>
            <a:r>
              <a:rPr lang="de-DE"/>
              <a:t>Mastertextformat bearbeiten</a:t>
            </a:r>
          </a:p>
        </p:txBody>
      </p:sp>
      <p:sp>
        <p:nvSpPr>
          <p:cNvPr id="5" name="Rectangle 2"/>
          <p:cNvSpPr>
            <a:spLocks noGrp="1" noChangeArrowheads="1"/>
          </p:cNvSpPr>
          <p:nvPr>
            <p:ph type="title"/>
          </p:nvPr>
        </p:nvSpPr>
        <p:spPr bwMode="auto">
          <a:xfrm>
            <a:off x="1200305" y="261626"/>
            <a:ext cx="10559341"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7" name="Inhaltsplatzhalter 2"/>
          <p:cNvSpPr>
            <a:spLocks noGrp="1"/>
          </p:cNvSpPr>
          <p:nvPr>
            <p:ph idx="11"/>
          </p:nvPr>
        </p:nvSpPr>
        <p:spPr>
          <a:xfrm>
            <a:off x="6096000" y="1221436"/>
            <a:ext cx="5615025" cy="2879431"/>
          </a:xfrm>
        </p:spPr>
        <p:txBody>
          <a:bodyPr/>
          <a:lstStyle>
            <a:lvl1pPr marL="0" indent="0">
              <a:buNone/>
              <a:defRPr sz="2399"/>
            </a:lvl1pPr>
            <a:lvl2pPr>
              <a:defRPr sz="2399"/>
            </a:lvl2pPr>
            <a:lvl3pPr>
              <a:defRPr sz="2399"/>
            </a:lvl3pPr>
            <a:lvl4pPr>
              <a:defRPr sz="2399"/>
            </a:lvl4pPr>
            <a:lvl5pPr>
              <a:defRPr sz="2399"/>
            </a:lvl5pPr>
          </a:lstStyle>
          <a:p>
            <a:pPr lvl="0"/>
            <a:r>
              <a:rPr lang="de-DE"/>
              <a:t>Mastertextformat bearbeiten</a:t>
            </a:r>
          </a:p>
        </p:txBody>
      </p:sp>
    </p:spTree>
    <p:extLst>
      <p:ext uri="{BB962C8B-B14F-4D97-AF65-F5344CB8AC3E}">
        <p14:creationId xmlns:p14="http://schemas.microsoft.com/office/powerpoint/2010/main" val="158972392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96844B-7254-522C-9F49-BB8B432F4058}"/>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44A3EDD9-3BD1-CCF4-2E0A-F2F6D64AAEC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66520118-7522-49CD-9674-3F2C85A28295}"/>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5" name="Fußzeilenplatzhalter 4">
            <a:extLst>
              <a:ext uri="{FF2B5EF4-FFF2-40B4-BE49-F238E27FC236}">
                <a16:creationId xmlns:a16="http://schemas.microsoft.com/office/drawing/2014/main" id="{86BFE843-2423-B288-14BA-0F3AF908D30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F7DC55F-CC8E-A23D-FCB9-175982FB9107}"/>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1155695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x Bild Querformat - Text und Inhalte">
    <p:spTree>
      <p:nvGrpSpPr>
        <p:cNvPr id="1" name=""/>
        <p:cNvGrpSpPr/>
        <p:nvPr/>
      </p:nvGrpSpPr>
      <p:grpSpPr>
        <a:xfrm>
          <a:off x="0" y="0"/>
          <a:ext cx="0" cy="0"/>
          <a:chOff x="0" y="0"/>
          <a:chExt cx="0" cy="0"/>
        </a:xfrm>
      </p:grpSpPr>
      <p:sp>
        <p:nvSpPr>
          <p:cNvPr id="4" name="Inhaltsplatzhalter 3"/>
          <p:cNvSpPr>
            <a:spLocks noGrp="1"/>
          </p:cNvSpPr>
          <p:nvPr>
            <p:ph sz="half" idx="2" hasCustomPrompt="1"/>
          </p:nvPr>
        </p:nvSpPr>
        <p:spPr>
          <a:xfrm>
            <a:off x="6144621" y="1221436"/>
            <a:ext cx="5615025" cy="5182976"/>
          </a:xfrm>
        </p:spPr>
        <p:txBody>
          <a:bodyPr/>
          <a:lstStyle>
            <a:lvl1pPr>
              <a:defRPr sz="2399"/>
            </a:lvl1pPr>
            <a:lvl2pPr>
              <a:defRPr sz="2399"/>
            </a:lvl2pPr>
            <a:lvl3pPr>
              <a:defRPr sz="2399"/>
            </a:lvl3pPr>
            <a:lvl4pPr>
              <a:defRPr sz="2399"/>
            </a:lvl4pPr>
            <a:lvl5pPr>
              <a:defRPr sz="2399"/>
            </a:lvl5pPr>
            <a:lvl6pPr>
              <a:defRPr sz="2399"/>
            </a:lvl6pPr>
            <a:lvl7pPr>
              <a:defRPr sz="2399"/>
            </a:lvl7pPr>
            <a:lvl8pPr>
              <a:defRPr sz="2399"/>
            </a:lvl8pPr>
            <a:lvl9pPr>
              <a:defRPr sz="2399"/>
            </a:lvl9pPr>
          </a:lstStyle>
          <a:p>
            <a:pPr lvl="0"/>
            <a:r>
              <a:rPr lang="de-DE"/>
              <a:t>Text durch klicken bearbeiten</a:t>
            </a:r>
          </a:p>
          <a:p>
            <a:pPr lvl="1"/>
            <a:r>
              <a:rPr lang="de-DE"/>
              <a:t>Zweite Ebene</a:t>
            </a:r>
          </a:p>
          <a:p>
            <a:pPr lvl="2"/>
            <a:r>
              <a:rPr lang="de-DE"/>
              <a:t>Dritte Ebene</a:t>
            </a:r>
          </a:p>
        </p:txBody>
      </p:sp>
      <p:sp>
        <p:nvSpPr>
          <p:cNvPr id="7" name="Textplatzhalter 6"/>
          <p:cNvSpPr>
            <a:spLocks noGrp="1"/>
          </p:cNvSpPr>
          <p:nvPr>
            <p:ph type="body" sz="quarter" idx="10" hasCustomPrompt="1"/>
          </p:nvPr>
        </p:nvSpPr>
        <p:spPr>
          <a:xfrm>
            <a:off x="240366" y="3429000"/>
            <a:ext cx="3072106" cy="287943"/>
          </a:xfrm>
        </p:spPr>
        <p:txBody>
          <a:bodyPr/>
          <a:lstStyle>
            <a:lvl1pPr marL="0" indent="0">
              <a:buNone/>
              <a:defRPr sz="1400"/>
            </a:lvl1pPr>
          </a:lstStyle>
          <a:p>
            <a:pPr lvl="0"/>
            <a:r>
              <a:rPr lang="de-DE"/>
              <a:t>Bildunterschrift</a:t>
            </a:r>
          </a:p>
        </p:txBody>
      </p:sp>
      <p:sp>
        <p:nvSpPr>
          <p:cNvPr id="6" name="Rectangle 2"/>
          <p:cNvSpPr>
            <a:spLocks noGrp="1" noChangeArrowheads="1"/>
          </p:cNvSpPr>
          <p:nvPr>
            <p:ph type="title"/>
          </p:nvPr>
        </p:nvSpPr>
        <p:spPr bwMode="auto">
          <a:xfrm>
            <a:off x="1187189" y="261626"/>
            <a:ext cx="10572457"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9" name="Textplatzhalter 6"/>
          <p:cNvSpPr>
            <a:spLocks noGrp="1"/>
          </p:cNvSpPr>
          <p:nvPr>
            <p:ph type="body" sz="quarter" idx="12" hasCustomPrompt="1"/>
          </p:nvPr>
        </p:nvSpPr>
        <p:spPr>
          <a:xfrm>
            <a:off x="240366" y="6116469"/>
            <a:ext cx="3072106" cy="287943"/>
          </a:xfrm>
        </p:spPr>
        <p:txBody>
          <a:bodyPr/>
          <a:lstStyle>
            <a:lvl1pPr marL="0" indent="0">
              <a:buNone/>
              <a:defRPr sz="1400"/>
            </a:lvl1pPr>
          </a:lstStyle>
          <a:p>
            <a:pPr lvl="0"/>
            <a:r>
              <a:rPr lang="de-DE"/>
              <a:t>Bildunterschrift</a:t>
            </a:r>
          </a:p>
        </p:txBody>
      </p:sp>
      <p:sp>
        <p:nvSpPr>
          <p:cNvPr id="10" name="Bildplatzhalter 5"/>
          <p:cNvSpPr>
            <a:spLocks noGrp="1"/>
          </p:cNvSpPr>
          <p:nvPr>
            <p:ph type="pic" sz="quarter" idx="13"/>
          </p:nvPr>
        </p:nvSpPr>
        <p:spPr>
          <a:xfrm>
            <a:off x="240366" y="1221436"/>
            <a:ext cx="5615025" cy="2207564"/>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
        <p:nvSpPr>
          <p:cNvPr id="11" name="Bildplatzhalter 5"/>
          <p:cNvSpPr>
            <a:spLocks noGrp="1"/>
          </p:cNvSpPr>
          <p:nvPr>
            <p:ph type="pic" sz="quarter" idx="14"/>
          </p:nvPr>
        </p:nvSpPr>
        <p:spPr>
          <a:xfrm>
            <a:off x="240366" y="3908905"/>
            <a:ext cx="5615025" cy="2207564"/>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Tree>
    <p:extLst>
      <p:ext uri="{BB962C8B-B14F-4D97-AF65-F5344CB8AC3E}">
        <p14:creationId xmlns:p14="http://schemas.microsoft.com/office/powerpoint/2010/main" val="4049771886"/>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 Bild Querformat ">
    <p:spTree>
      <p:nvGrpSpPr>
        <p:cNvPr id="1" name=""/>
        <p:cNvGrpSpPr/>
        <p:nvPr/>
      </p:nvGrpSpPr>
      <p:grpSpPr>
        <a:xfrm>
          <a:off x="0" y="0"/>
          <a:ext cx="0" cy="0"/>
          <a:chOff x="0" y="0"/>
          <a:chExt cx="0" cy="0"/>
        </a:xfrm>
      </p:grpSpPr>
      <p:sp>
        <p:nvSpPr>
          <p:cNvPr id="6" name="Textplatzhalter 5"/>
          <p:cNvSpPr>
            <a:spLocks noGrp="1"/>
          </p:cNvSpPr>
          <p:nvPr>
            <p:ph type="body" sz="quarter" idx="10" hasCustomPrompt="1"/>
          </p:nvPr>
        </p:nvSpPr>
        <p:spPr>
          <a:xfrm>
            <a:off x="240366" y="6020488"/>
            <a:ext cx="3263796" cy="287943"/>
          </a:xfrm>
        </p:spPr>
        <p:txBody>
          <a:bodyPr/>
          <a:lstStyle>
            <a:lvl1pPr marL="0" indent="0">
              <a:buNone/>
              <a:defRPr sz="1466"/>
            </a:lvl1pPr>
          </a:lstStyle>
          <a:p>
            <a:pPr lvl="0"/>
            <a:r>
              <a:rPr lang="de-DE"/>
              <a:t>Bildunterschrift</a:t>
            </a:r>
          </a:p>
        </p:txBody>
      </p:sp>
      <p:sp>
        <p:nvSpPr>
          <p:cNvPr id="5" name="Rectangle 2"/>
          <p:cNvSpPr>
            <a:spLocks noGrp="1" noChangeArrowheads="1"/>
          </p:cNvSpPr>
          <p:nvPr>
            <p:ph type="title"/>
          </p:nvPr>
        </p:nvSpPr>
        <p:spPr bwMode="auto">
          <a:xfrm>
            <a:off x="1200305" y="261626"/>
            <a:ext cx="10559341"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8" name="Bildplatzhalter 5"/>
          <p:cNvSpPr>
            <a:spLocks noGrp="1"/>
          </p:cNvSpPr>
          <p:nvPr>
            <p:ph type="pic" sz="quarter" idx="11"/>
          </p:nvPr>
        </p:nvSpPr>
        <p:spPr>
          <a:xfrm>
            <a:off x="240367" y="1221436"/>
            <a:ext cx="11519279" cy="4799052"/>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Tree>
    <p:extLst>
      <p:ext uri="{BB962C8B-B14F-4D97-AF65-F5344CB8AC3E}">
        <p14:creationId xmlns:p14="http://schemas.microsoft.com/office/powerpoint/2010/main" val="955077612"/>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 Bild Hochformat">
    <p:spTree>
      <p:nvGrpSpPr>
        <p:cNvPr id="1" name=""/>
        <p:cNvGrpSpPr/>
        <p:nvPr/>
      </p:nvGrpSpPr>
      <p:grpSpPr>
        <a:xfrm>
          <a:off x="0" y="0"/>
          <a:ext cx="0" cy="0"/>
          <a:chOff x="0" y="0"/>
          <a:chExt cx="0" cy="0"/>
        </a:xfrm>
      </p:grpSpPr>
      <p:sp>
        <p:nvSpPr>
          <p:cNvPr id="6" name="Textplatzhalter 5"/>
          <p:cNvSpPr>
            <a:spLocks noGrp="1"/>
          </p:cNvSpPr>
          <p:nvPr>
            <p:ph type="body" sz="quarter" idx="10" hasCustomPrompt="1"/>
          </p:nvPr>
        </p:nvSpPr>
        <p:spPr>
          <a:xfrm>
            <a:off x="4368108" y="6020488"/>
            <a:ext cx="3071808" cy="287943"/>
          </a:xfrm>
        </p:spPr>
        <p:txBody>
          <a:bodyPr/>
          <a:lstStyle>
            <a:lvl1pPr marL="0" indent="0" algn="l">
              <a:buNone/>
              <a:defRPr sz="1400"/>
            </a:lvl1pPr>
          </a:lstStyle>
          <a:p>
            <a:pPr lvl="0"/>
            <a:r>
              <a:rPr lang="de-DE"/>
              <a:t>Bildunterschrift</a:t>
            </a:r>
          </a:p>
        </p:txBody>
      </p:sp>
      <p:sp>
        <p:nvSpPr>
          <p:cNvPr id="5" name="Rectangle 2"/>
          <p:cNvSpPr>
            <a:spLocks noGrp="1" noChangeArrowheads="1"/>
          </p:cNvSpPr>
          <p:nvPr>
            <p:ph type="title"/>
          </p:nvPr>
        </p:nvSpPr>
        <p:spPr bwMode="auto">
          <a:xfrm>
            <a:off x="1200305" y="261626"/>
            <a:ext cx="10559341"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7" name="Bildplatzhalter 5"/>
          <p:cNvSpPr>
            <a:spLocks noGrp="1"/>
          </p:cNvSpPr>
          <p:nvPr>
            <p:ph type="pic" sz="quarter" idx="11"/>
          </p:nvPr>
        </p:nvSpPr>
        <p:spPr>
          <a:xfrm>
            <a:off x="4368108" y="1221436"/>
            <a:ext cx="3071808" cy="4799052"/>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Tree>
    <p:extLst>
      <p:ext uri="{BB962C8B-B14F-4D97-AF65-F5344CB8AC3E}">
        <p14:creationId xmlns:p14="http://schemas.microsoft.com/office/powerpoint/2010/main" val="4224773417"/>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erformat Bild - Text und Inhalte">
    <p:spTree>
      <p:nvGrpSpPr>
        <p:cNvPr id="1" name=""/>
        <p:cNvGrpSpPr/>
        <p:nvPr/>
      </p:nvGrpSpPr>
      <p:grpSpPr>
        <a:xfrm>
          <a:off x="0" y="0"/>
          <a:ext cx="0" cy="0"/>
          <a:chOff x="0" y="0"/>
          <a:chExt cx="0" cy="0"/>
        </a:xfrm>
      </p:grpSpPr>
      <p:sp>
        <p:nvSpPr>
          <p:cNvPr id="6" name="Textplatzhalter 5"/>
          <p:cNvSpPr>
            <a:spLocks noGrp="1"/>
          </p:cNvSpPr>
          <p:nvPr>
            <p:ph type="body" sz="quarter" idx="10" hasCustomPrompt="1"/>
          </p:nvPr>
        </p:nvSpPr>
        <p:spPr>
          <a:xfrm>
            <a:off x="240367" y="3620962"/>
            <a:ext cx="3263333" cy="287778"/>
          </a:xfrm>
        </p:spPr>
        <p:txBody>
          <a:bodyPr/>
          <a:lstStyle>
            <a:lvl1pPr marL="0" indent="0">
              <a:buNone/>
              <a:defRPr sz="1466"/>
            </a:lvl1pPr>
          </a:lstStyle>
          <a:p>
            <a:pPr lvl="0"/>
            <a:r>
              <a:rPr lang="de-DE"/>
              <a:t>Bildunterschrift</a:t>
            </a:r>
          </a:p>
        </p:txBody>
      </p:sp>
      <p:sp>
        <p:nvSpPr>
          <p:cNvPr id="5" name="Textplatzhalter 4"/>
          <p:cNvSpPr>
            <a:spLocks noGrp="1"/>
          </p:cNvSpPr>
          <p:nvPr>
            <p:ph type="body" sz="quarter" idx="11" hasCustomPrompt="1"/>
          </p:nvPr>
        </p:nvSpPr>
        <p:spPr>
          <a:xfrm>
            <a:off x="240367" y="4004886"/>
            <a:ext cx="11519279" cy="2399526"/>
          </a:xfrm>
        </p:spPr>
        <p:txBody>
          <a:bodyPr/>
          <a:lstStyle/>
          <a:p>
            <a:pPr lvl="0"/>
            <a:r>
              <a:rPr lang="de-DE"/>
              <a:t>Text durch klicken bearbeiten</a:t>
            </a:r>
          </a:p>
          <a:p>
            <a:pPr lvl="1"/>
            <a:r>
              <a:rPr lang="de-DE"/>
              <a:t>Zweite Ebene</a:t>
            </a:r>
          </a:p>
          <a:p>
            <a:pPr lvl="2"/>
            <a:r>
              <a:rPr lang="de-DE"/>
              <a:t>Dritte Ebene</a:t>
            </a:r>
          </a:p>
        </p:txBody>
      </p:sp>
      <p:sp>
        <p:nvSpPr>
          <p:cNvPr id="7" name="Rectangle 2"/>
          <p:cNvSpPr>
            <a:spLocks noGrp="1" noChangeArrowheads="1"/>
          </p:cNvSpPr>
          <p:nvPr>
            <p:ph type="title"/>
          </p:nvPr>
        </p:nvSpPr>
        <p:spPr bwMode="auto">
          <a:xfrm>
            <a:off x="1200306" y="261626"/>
            <a:ext cx="10559340"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
        <p:nvSpPr>
          <p:cNvPr id="8" name="Bildplatzhalter 5"/>
          <p:cNvSpPr>
            <a:spLocks noGrp="1"/>
          </p:cNvSpPr>
          <p:nvPr>
            <p:ph type="pic" sz="quarter" idx="12"/>
          </p:nvPr>
        </p:nvSpPr>
        <p:spPr>
          <a:xfrm>
            <a:off x="240367" y="1221436"/>
            <a:ext cx="11519279" cy="2399526"/>
          </a:xfrm>
          <a:prstGeom prst="rect">
            <a:avLst/>
          </a:prstGeom>
        </p:spPr>
        <p:txBody>
          <a:bodyPr vert="horz" lIns="103163" tIns="0" rIns="103163" bIns="0" anchor="ctr" anchorCtr="0"/>
          <a:lstStyle>
            <a:lvl1pPr marL="0" indent="0" algn="ctr">
              <a:buNone/>
              <a:defRPr sz="2266" cap="all">
                <a:solidFill>
                  <a:schemeClr val="bg1">
                    <a:lumMod val="50000"/>
                  </a:schemeClr>
                </a:solidFill>
                <a:latin typeface="Arial"/>
                <a:cs typeface="Arial"/>
              </a:defRPr>
            </a:lvl1pPr>
          </a:lstStyle>
          <a:p>
            <a:r>
              <a:rPr lang="de-DE"/>
              <a:t>Bild durch Klicken auf Symbol hinzufügen</a:t>
            </a:r>
          </a:p>
        </p:txBody>
      </p:sp>
    </p:spTree>
    <p:extLst>
      <p:ext uri="{BB962C8B-B14F-4D97-AF65-F5344CB8AC3E}">
        <p14:creationId xmlns:p14="http://schemas.microsoft.com/office/powerpoint/2010/main" val="2162703457"/>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Film Medien 16:9">
    <p:spTree>
      <p:nvGrpSpPr>
        <p:cNvPr id="1" name=""/>
        <p:cNvGrpSpPr/>
        <p:nvPr/>
      </p:nvGrpSpPr>
      <p:grpSpPr>
        <a:xfrm>
          <a:off x="0" y="0"/>
          <a:ext cx="0" cy="0"/>
          <a:chOff x="0" y="0"/>
          <a:chExt cx="0" cy="0"/>
        </a:xfrm>
      </p:grpSpPr>
      <p:sp>
        <p:nvSpPr>
          <p:cNvPr id="5" name="Medienplatzhalter 6"/>
          <p:cNvSpPr>
            <a:spLocks noGrp="1" noChangeAspect="1"/>
          </p:cNvSpPr>
          <p:nvPr>
            <p:ph type="media" sz="quarter" idx="12" hasCustomPrompt="1"/>
          </p:nvPr>
        </p:nvSpPr>
        <p:spPr>
          <a:xfrm>
            <a:off x="1200306" y="1317417"/>
            <a:ext cx="10463346" cy="5088000"/>
          </a:xfrm>
          <a:prstGeom prst="rect">
            <a:avLst/>
          </a:prstGeom>
          <a:solidFill>
            <a:schemeClr val="bg1">
              <a:lumMod val="95000"/>
            </a:schemeClr>
          </a:solidFill>
          <a:ln>
            <a:noFill/>
          </a:ln>
        </p:spPr>
        <p:txBody>
          <a:bodyPr vert="horz" lIns="91449" tIns="45724" rIns="91449" bIns="45724" anchor="t" anchorCtr="0"/>
          <a:lstStyle>
            <a:lvl1pPr marL="0" indent="0" algn="ctr">
              <a:buNone/>
              <a:defRPr sz="1999" cap="all">
                <a:solidFill>
                  <a:schemeClr val="bg1">
                    <a:lumMod val="50000"/>
                  </a:schemeClr>
                </a:solidFill>
              </a:defRPr>
            </a:lvl1pPr>
          </a:lstStyle>
          <a:p>
            <a:r>
              <a:rPr lang="de-DE"/>
              <a:t>Filme und </a:t>
            </a:r>
            <a:r>
              <a:rPr lang="de-DE" err="1"/>
              <a:t>medien</a:t>
            </a:r>
            <a:r>
              <a:rPr lang="de-DE"/>
              <a:t> </a:t>
            </a:r>
            <a:r>
              <a:rPr lang="de-DE" err="1"/>
              <a:t>format</a:t>
            </a:r>
            <a:r>
              <a:rPr lang="de-DE"/>
              <a:t> 16:9</a:t>
            </a:r>
          </a:p>
        </p:txBody>
      </p:sp>
      <p:sp>
        <p:nvSpPr>
          <p:cNvPr id="4" name="Rectangle 2"/>
          <p:cNvSpPr>
            <a:spLocks noGrp="1" noChangeArrowheads="1"/>
          </p:cNvSpPr>
          <p:nvPr>
            <p:ph type="title"/>
          </p:nvPr>
        </p:nvSpPr>
        <p:spPr bwMode="auto">
          <a:xfrm>
            <a:off x="1200306" y="261626"/>
            <a:ext cx="10559340"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Mastertitelformat bearbeiten</a:t>
            </a:r>
            <a:endParaRPr lang="de-AT" altLang="de-DE"/>
          </a:p>
        </p:txBody>
      </p:sp>
    </p:spTree>
    <p:extLst>
      <p:ext uri="{BB962C8B-B14F-4D97-AF65-F5344CB8AC3E}">
        <p14:creationId xmlns:p14="http://schemas.microsoft.com/office/powerpoint/2010/main" val="341724775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E3981F-B303-B0F8-7919-63953C9554C0}"/>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49FC0560-B1C1-E16B-27F7-A7680D61BD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AA99CA3-D6D7-418F-8CB8-0ED0993F64DE}"/>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5" name="Fußzeilenplatzhalter 4">
            <a:extLst>
              <a:ext uri="{FF2B5EF4-FFF2-40B4-BE49-F238E27FC236}">
                <a16:creationId xmlns:a16="http://schemas.microsoft.com/office/drawing/2014/main" id="{36C1F517-BD0A-4F7B-3319-F42293F1A42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925B053-8D29-C10D-D4F2-501B51F59BB2}"/>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338821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AF918-699D-ECBE-2A5C-F3BF040ED8DC}"/>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C06E6A30-DF9D-4FCF-D653-49F2300198A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D6CF9ECC-303C-E6DE-00DC-ED3A80886D4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137FC6C1-E116-1CD5-6DD3-454D67A42CBB}"/>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6" name="Fußzeilenplatzhalter 5">
            <a:extLst>
              <a:ext uri="{FF2B5EF4-FFF2-40B4-BE49-F238E27FC236}">
                <a16:creationId xmlns:a16="http://schemas.microsoft.com/office/drawing/2014/main" id="{486F10D0-CE2A-F912-B95E-473D1C32BC6D}"/>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4DE4EB-0C0E-400D-3BBA-3FDBB70EAFBB}"/>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111412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899015-41C5-E0F1-919A-4D9CB30B82AF}"/>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55A84631-A5B4-2CF4-AC55-335540CB6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3E24AD7-435B-A119-F721-3C0170F0B47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24B45A00-F5B1-E311-6035-C785B48646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2C1D8C8-2A2D-34CA-B250-45D67CCA306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DCB39ABD-101E-909C-6F05-6CE08F67CB89}"/>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8" name="Fußzeilenplatzhalter 7">
            <a:extLst>
              <a:ext uri="{FF2B5EF4-FFF2-40B4-BE49-F238E27FC236}">
                <a16:creationId xmlns:a16="http://schemas.microsoft.com/office/drawing/2014/main" id="{EB050CA7-B374-A4AD-B0F2-E3C60A10538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17146CD4-ABB1-014A-86D7-F06439FE3B34}"/>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4153946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A49462-120A-24D4-1433-1ABCB1BEE47F}"/>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3A1337B2-7180-B32F-B036-A6040E462BF5}"/>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4" name="Fußzeilenplatzhalter 3">
            <a:extLst>
              <a:ext uri="{FF2B5EF4-FFF2-40B4-BE49-F238E27FC236}">
                <a16:creationId xmlns:a16="http://schemas.microsoft.com/office/drawing/2014/main" id="{0F6B4559-A148-33F9-EA77-6909F58453F8}"/>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12DC211C-F392-502A-C3EC-B3C70423A366}"/>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273060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2DF872B-7BBE-CC3D-2146-73946B566DF5}"/>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3" name="Fußzeilenplatzhalter 2">
            <a:extLst>
              <a:ext uri="{FF2B5EF4-FFF2-40B4-BE49-F238E27FC236}">
                <a16:creationId xmlns:a16="http://schemas.microsoft.com/office/drawing/2014/main" id="{60A16935-3ECC-BDB6-1A64-295BEFEEE9F2}"/>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9207858-F57B-2127-00DA-54BB13F4A569}"/>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946632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45F03-44CF-4649-F77D-35EF49E87AD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3D642503-68BD-9FFE-1E89-37EBB17B43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5DC1B8C0-083D-122F-BC69-29BBFE478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DC3F56E-D069-5918-FC29-1D9B30304DEB}"/>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6" name="Fußzeilenplatzhalter 5">
            <a:extLst>
              <a:ext uri="{FF2B5EF4-FFF2-40B4-BE49-F238E27FC236}">
                <a16:creationId xmlns:a16="http://schemas.microsoft.com/office/drawing/2014/main" id="{880C4377-71F8-AC01-B6AD-DAFE09043A38}"/>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A0D664E3-6788-932F-2350-BE69A0BC94E2}"/>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2236497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8825E2-9E9B-6C6B-AB01-401672E4390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328E6FC9-13F0-F363-0787-CFF922F04C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8700ADD9-E12B-7173-3F1F-18ED42D1CA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E8EBA3A-799D-4467-B34D-5E0588515599}"/>
              </a:ext>
            </a:extLst>
          </p:cNvPr>
          <p:cNvSpPr>
            <a:spLocks noGrp="1"/>
          </p:cNvSpPr>
          <p:nvPr>
            <p:ph type="dt" sz="half" idx="10"/>
          </p:nvPr>
        </p:nvSpPr>
        <p:spPr/>
        <p:txBody>
          <a:bodyPr/>
          <a:lstStyle/>
          <a:p>
            <a:fld id="{A3D1C4D1-09C0-437C-8E41-504DB3ED2939}" type="datetimeFigureOut">
              <a:rPr lang="de-AT" smtClean="0"/>
              <a:t>12.10.2022</a:t>
            </a:fld>
            <a:endParaRPr lang="de-AT"/>
          </a:p>
        </p:txBody>
      </p:sp>
      <p:sp>
        <p:nvSpPr>
          <p:cNvPr id="6" name="Fußzeilenplatzhalter 5">
            <a:extLst>
              <a:ext uri="{FF2B5EF4-FFF2-40B4-BE49-F238E27FC236}">
                <a16:creationId xmlns:a16="http://schemas.microsoft.com/office/drawing/2014/main" id="{20B2DE5A-D92E-D3B0-D701-F9ECEE27620B}"/>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A87D1CE-9EEC-31E5-2D53-0F46B48AC10C}"/>
              </a:ext>
            </a:extLst>
          </p:cNvPr>
          <p:cNvSpPr>
            <a:spLocks noGrp="1"/>
          </p:cNvSpPr>
          <p:nvPr>
            <p:ph type="sldNum" sz="quarter" idx="12"/>
          </p:nvPr>
        </p:nvSpPr>
        <p:spPr/>
        <p:txBody>
          <a:bodyPr/>
          <a:lstStyle/>
          <a:p>
            <a:fld id="{DFE147C5-DFDC-4733-A5B3-61983EA546E2}" type="slidenum">
              <a:rPr lang="de-AT" smtClean="0"/>
              <a:t>‹Nr.›</a:t>
            </a:fld>
            <a:endParaRPr lang="de-AT"/>
          </a:p>
        </p:txBody>
      </p:sp>
    </p:spTree>
    <p:extLst>
      <p:ext uri="{BB962C8B-B14F-4D97-AF65-F5344CB8AC3E}">
        <p14:creationId xmlns:p14="http://schemas.microsoft.com/office/powerpoint/2010/main" val="1223630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8C209EF-4841-7C2E-7E48-BB3FC07C4C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87C35812-7EC9-82AD-054C-82D7971055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2989E28-C0DA-C86A-3413-0B1FA0A49F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1C4D1-09C0-437C-8E41-504DB3ED2939}" type="datetimeFigureOut">
              <a:rPr lang="de-AT" smtClean="0"/>
              <a:t>12.10.2022</a:t>
            </a:fld>
            <a:endParaRPr lang="de-AT"/>
          </a:p>
        </p:txBody>
      </p:sp>
      <p:sp>
        <p:nvSpPr>
          <p:cNvPr id="5" name="Fußzeilenplatzhalter 4">
            <a:extLst>
              <a:ext uri="{FF2B5EF4-FFF2-40B4-BE49-F238E27FC236}">
                <a16:creationId xmlns:a16="http://schemas.microsoft.com/office/drawing/2014/main" id="{C6718C6A-4285-9875-F0DB-F9913335DE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CDFE0ECD-BC8E-F995-B334-ACB053EFDC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147C5-DFDC-4733-A5B3-61983EA546E2}" type="slidenum">
              <a:rPr lang="de-AT" smtClean="0"/>
              <a:t>‹Nr.›</a:t>
            </a:fld>
            <a:endParaRPr lang="de-AT"/>
          </a:p>
        </p:txBody>
      </p:sp>
    </p:spTree>
    <p:extLst>
      <p:ext uri="{BB962C8B-B14F-4D97-AF65-F5344CB8AC3E}">
        <p14:creationId xmlns:p14="http://schemas.microsoft.com/office/powerpoint/2010/main" val="1244480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00306" y="261626"/>
            <a:ext cx="10559340" cy="719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AT" altLang="de-DE"/>
              <a:t>Titel durch klicken bearbeiten</a:t>
            </a:r>
          </a:p>
        </p:txBody>
      </p:sp>
      <p:sp>
        <p:nvSpPr>
          <p:cNvPr id="1027" name="Rectangle 3"/>
          <p:cNvSpPr>
            <a:spLocks noGrp="1" noChangeArrowheads="1"/>
          </p:cNvSpPr>
          <p:nvPr>
            <p:ph type="body" idx="1"/>
          </p:nvPr>
        </p:nvSpPr>
        <p:spPr bwMode="auto">
          <a:xfrm>
            <a:off x="240367" y="1341289"/>
            <a:ext cx="11519279" cy="4893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 durch klicken bearbeiten</a:t>
            </a:r>
          </a:p>
          <a:p>
            <a:pPr lvl="1"/>
            <a:r>
              <a:rPr lang="de-AT" altLang="de-DE"/>
              <a:t>Zweite Ebene</a:t>
            </a:r>
          </a:p>
          <a:p>
            <a:pPr lvl="2"/>
            <a:r>
              <a:rPr lang="de-AT" altLang="de-DE"/>
              <a:t> Dritte Ebene</a:t>
            </a:r>
          </a:p>
        </p:txBody>
      </p:sp>
      <p:sp>
        <p:nvSpPr>
          <p:cNvPr id="6" name="Rectangle 66"/>
          <p:cNvSpPr>
            <a:spLocks noChangeArrowheads="1"/>
          </p:cNvSpPr>
          <p:nvPr/>
        </p:nvSpPr>
        <p:spPr bwMode="auto">
          <a:xfrm>
            <a:off x="11808949" y="1317417"/>
            <a:ext cx="383051" cy="1055890"/>
          </a:xfrm>
          <a:prstGeom prst="rect">
            <a:avLst/>
          </a:prstGeom>
          <a:solidFill>
            <a:srgbClr val="BFBFBF"/>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vert="eaVert"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defRPr/>
            </a:pPr>
            <a:r>
              <a:rPr lang="de-AT" altLang="de-DE" sz="1333">
                <a:solidFill>
                  <a:schemeClr val="bg1"/>
                </a:solidFill>
              </a:rPr>
              <a:t>Seite </a:t>
            </a:r>
            <a:fld id="{DC895DCD-3BB2-4264-8CAE-09D2337679B6}" type="slidenum">
              <a:rPr lang="de-AT" altLang="de-DE" sz="1333" smtClean="0">
                <a:solidFill>
                  <a:schemeClr val="bg1"/>
                </a:solidFill>
              </a:rPr>
              <a:t>‹Nr.›</a:t>
            </a:fld>
            <a:endParaRPr lang="en-US" altLang="de-DE" sz="1333">
              <a:solidFill>
                <a:schemeClr val="bg1"/>
              </a:solidFill>
            </a:endParaRPr>
          </a:p>
        </p:txBody>
      </p:sp>
      <p:pic>
        <p:nvPicPr>
          <p:cNvPr id="7" name="Picture 12" descr="eaa-log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40366" y="261626"/>
            <a:ext cx="719875" cy="719778"/>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1148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spd="med">
    <p:fade/>
  </p:transition>
  <p:txStyles>
    <p:titleStyle>
      <a:lvl1pPr algn="ctr" rtl="0" eaLnBrk="1" fontAlgn="base" hangingPunct="1">
        <a:spcBef>
          <a:spcPct val="0"/>
        </a:spcBef>
        <a:spcAft>
          <a:spcPct val="0"/>
        </a:spcAft>
        <a:defRPr sz="3466">
          <a:solidFill>
            <a:srgbClr val="333333"/>
          </a:solidFill>
          <a:latin typeface="+mj-lt"/>
          <a:ea typeface="+mj-ea"/>
          <a:cs typeface="+mj-cs"/>
        </a:defRPr>
      </a:lvl1pPr>
      <a:lvl2pPr algn="ctr" rtl="0" eaLnBrk="1" fontAlgn="base" hangingPunct="1">
        <a:spcBef>
          <a:spcPct val="0"/>
        </a:spcBef>
        <a:spcAft>
          <a:spcPct val="0"/>
        </a:spcAft>
        <a:defRPr sz="3466">
          <a:solidFill>
            <a:srgbClr val="333333"/>
          </a:solidFill>
          <a:latin typeface="Arial" charset="0"/>
          <a:cs typeface="Arial" charset="0"/>
        </a:defRPr>
      </a:lvl2pPr>
      <a:lvl3pPr algn="ctr" rtl="0" eaLnBrk="1" fontAlgn="base" hangingPunct="1">
        <a:spcBef>
          <a:spcPct val="0"/>
        </a:spcBef>
        <a:spcAft>
          <a:spcPct val="0"/>
        </a:spcAft>
        <a:defRPr sz="3466">
          <a:solidFill>
            <a:srgbClr val="333333"/>
          </a:solidFill>
          <a:latin typeface="Arial" charset="0"/>
          <a:cs typeface="Arial" charset="0"/>
        </a:defRPr>
      </a:lvl3pPr>
      <a:lvl4pPr algn="ctr" rtl="0" eaLnBrk="1" fontAlgn="base" hangingPunct="1">
        <a:spcBef>
          <a:spcPct val="0"/>
        </a:spcBef>
        <a:spcAft>
          <a:spcPct val="0"/>
        </a:spcAft>
        <a:defRPr sz="3466">
          <a:solidFill>
            <a:srgbClr val="333333"/>
          </a:solidFill>
          <a:latin typeface="Arial" charset="0"/>
          <a:cs typeface="Arial" charset="0"/>
        </a:defRPr>
      </a:lvl4pPr>
      <a:lvl5pPr algn="ctr" rtl="0" eaLnBrk="1" fontAlgn="base" hangingPunct="1">
        <a:spcBef>
          <a:spcPct val="0"/>
        </a:spcBef>
        <a:spcAft>
          <a:spcPct val="0"/>
        </a:spcAft>
        <a:defRPr sz="3466">
          <a:solidFill>
            <a:srgbClr val="333333"/>
          </a:solidFill>
          <a:latin typeface="Arial" charset="0"/>
          <a:cs typeface="Arial" charset="0"/>
        </a:defRPr>
      </a:lvl5pPr>
      <a:lvl6pPr marL="609402" algn="ctr" rtl="0" eaLnBrk="1" fontAlgn="base" hangingPunct="1">
        <a:spcBef>
          <a:spcPct val="0"/>
        </a:spcBef>
        <a:spcAft>
          <a:spcPct val="0"/>
        </a:spcAft>
        <a:defRPr sz="3466">
          <a:solidFill>
            <a:srgbClr val="333333"/>
          </a:solidFill>
          <a:latin typeface="Arial" charset="0"/>
          <a:cs typeface="Arial" charset="0"/>
        </a:defRPr>
      </a:lvl6pPr>
      <a:lvl7pPr marL="1218804" algn="ctr" rtl="0" eaLnBrk="1" fontAlgn="base" hangingPunct="1">
        <a:spcBef>
          <a:spcPct val="0"/>
        </a:spcBef>
        <a:spcAft>
          <a:spcPct val="0"/>
        </a:spcAft>
        <a:defRPr sz="3466">
          <a:solidFill>
            <a:srgbClr val="333333"/>
          </a:solidFill>
          <a:latin typeface="Arial" charset="0"/>
          <a:cs typeface="Arial" charset="0"/>
        </a:defRPr>
      </a:lvl7pPr>
      <a:lvl8pPr marL="1828206" algn="ctr" rtl="0" eaLnBrk="1" fontAlgn="base" hangingPunct="1">
        <a:spcBef>
          <a:spcPct val="0"/>
        </a:spcBef>
        <a:spcAft>
          <a:spcPct val="0"/>
        </a:spcAft>
        <a:defRPr sz="3466">
          <a:solidFill>
            <a:srgbClr val="333333"/>
          </a:solidFill>
          <a:latin typeface="Arial" charset="0"/>
          <a:cs typeface="Arial" charset="0"/>
        </a:defRPr>
      </a:lvl8pPr>
      <a:lvl9pPr marL="2437608" algn="ctr" rtl="0" eaLnBrk="1" fontAlgn="base" hangingPunct="1">
        <a:spcBef>
          <a:spcPct val="0"/>
        </a:spcBef>
        <a:spcAft>
          <a:spcPct val="0"/>
        </a:spcAft>
        <a:defRPr sz="3466">
          <a:solidFill>
            <a:srgbClr val="333333"/>
          </a:solidFill>
          <a:latin typeface="Arial" charset="0"/>
          <a:cs typeface="Arial" charset="0"/>
        </a:defRPr>
      </a:lvl9pPr>
    </p:titleStyle>
    <p:bodyStyle>
      <a:lvl1pPr marL="243338" indent="-243338" algn="l" rtl="0" eaLnBrk="1" fontAlgn="base" hangingPunct="1">
        <a:lnSpc>
          <a:spcPct val="110000"/>
        </a:lnSpc>
        <a:spcBef>
          <a:spcPct val="20000"/>
        </a:spcBef>
        <a:spcAft>
          <a:spcPct val="0"/>
        </a:spcAft>
        <a:buClr>
          <a:srgbClr val="E31C48"/>
        </a:buClr>
        <a:buFont typeface="Wingdings" pitchFamily="2" charset="2"/>
        <a:buChar char="§"/>
        <a:defRPr sz="2399">
          <a:solidFill>
            <a:srgbClr val="333333"/>
          </a:solidFill>
          <a:latin typeface="+mn-lt"/>
          <a:ea typeface="+mn-ea"/>
          <a:cs typeface="+mn-cs"/>
        </a:defRPr>
      </a:lvl1pPr>
      <a:lvl2pPr marL="719433" indent="-363948" algn="l" rtl="0" eaLnBrk="1" fontAlgn="base" hangingPunct="1">
        <a:lnSpc>
          <a:spcPct val="110000"/>
        </a:lnSpc>
        <a:spcBef>
          <a:spcPct val="20000"/>
        </a:spcBef>
        <a:spcAft>
          <a:spcPct val="0"/>
        </a:spcAft>
        <a:buChar char="–"/>
        <a:defRPr sz="2399">
          <a:solidFill>
            <a:srgbClr val="333333"/>
          </a:solidFill>
          <a:latin typeface="+mn-lt"/>
          <a:cs typeface="+mn-cs"/>
        </a:defRPr>
      </a:lvl2pPr>
      <a:lvl3pPr marL="954307" indent="-234874" algn="l" rtl="0" eaLnBrk="1" fontAlgn="base" hangingPunct="1">
        <a:lnSpc>
          <a:spcPct val="110000"/>
        </a:lnSpc>
        <a:spcBef>
          <a:spcPct val="20000"/>
        </a:spcBef>
        <a:spcAft>
          <a:spcPct val="0"/>
        </a:spcAft>
        <a:buChar char="•"/>
        <a:defRPr sz="2399">
          <a:solidFill>
            <a:srgbClr val="333333"/>
          </a:solidFill>
          <a:latin typeface="+mn-lt"/>
          <a:cs typeface="+mn-cs"/>
        </a:defRPr>
      </a:lvl3pPr>
      <a:lvl4pPr marL="2132907" indent="-304701" algn="l" rtl="0" eaLnBrk="1" fontAlgn="base" hangingPunct="1">
        <a:lnSpc>
          <a:spcPct val="110000"/>
        </a:lnSpc>
        <a:spcBef>
          <a:spcPct val="20000"/>
        </a:spcBef>
        <a:spcAft>
          <a:spcPct val="0"/>
        </a:spcAft>
        <a:buChar char="–"/>
        <a:defRPr sz="2399">
          <a:solidFill>
            <a:srgbClr val="333333"/>
          </a:solidFill>
          <a:latin typeface="+mn-lt"/>
          <a:cs typeface="+mn-cs"/>
        </a:defRPr>
      </a:lvl4pPr>
      <a:lvl5pPr marL="2742308" indent="-304701" algn="l" rtl="0" eaLnBrk="1" fontAlgn="base" hangingPunct="1">
        <a:lnSpc>
          <a:spcPct val="110000"/>
        </a:lnSpc>
        <a:spcBef>
          <a:spcPct val="20000"/>
        </a:spcBef>
        <a:spcAft>
          <a:spcPct val="0"/>
        </a:spcAft>
        <a:buChar char="»"/>
        <a:defRPr sz="2399">
          <a:solidFill>
            <a:srgbClr val="333333"/>
          </a:solidFill>
          <a:latin typeface="+mn-lt"/>
          <a:cs typeface="+mn-cs"/>
        </a:defRPr>
      </a:lvl5pPr>
      <a:lvl6pPr marL="3351710" indent="-304701" algn="l" rtl="0" eaLnBrk="1" fontAlgn="base" hangingPunct="1">
        <a:lnSpc>
          <a:spcPct val="110000"/>
        </a:lnSpc>
        <a:spcBef>
          <a:spcPct val="20000"/>
        </a:spcBef>
        <a:spcAft>
          <a:spcPct val="0"/>
        </a:spcAft>
        <a:buChar char="»"/>
        <a:defRPr sz="1466">
          <a:solidFill>
            <a:srgbClr val="333333"/>
          </a:solidFill>
          <a:latin typeface="+mn-lt"/>
          <a:cs typeface="+mn-cs"/>
        </a:defRPr>
      </a:lvl6pPr>
      <a:lvl7pPr marL="3961112" indent="-304701" algn="l" rtl="0" eaLnBrk="1" fontAlgn="base" hangingPunct="1">
        <a:lnSpc>
          <a:spcPct val="110000"/>
        </a:lnSpc>
        <a:spcBef>
          <a:spcPct val="20000"/>
        </a:spcBef>
        <a:spcAft>
          <a:spcPct val="0"/>
        </a:spcAft>
        <a:buChar char="»"/>
        <a:defRPr sz="1466">
          <a:solidFill>
            <a:srgbClr val="333333"/>
          </a:solidFill>
          <a:latin typeface="+mn-lt"/>
          <a:cs typeface="+mn-cs"/>
        </a:defRPr>
      </a:lvl7pPr>
      <a:lvl8pPr marL="4570514" indent="-304701" algn="l" rtl="0" eaLnBrk="1" fontAlgn="base" hangingPunct="1">
        <a:lnSpc>
          <a:spcPct val="110000"/>
        </a:lnSpc>
        <a:spcBef>
          <a:spcPct val="20000"/>
        </a:spcBef>
        <a:spcAft>
          <a:spcPct val="0"/>
        </a:spcAft>
        <a:buChar char="»"/>
        <a:defRPr sz="1466">
          <a:solidFill>
            <a:srgbClr val="333333"/>
          </a:solidFill>
          <a:latin typeface="+mn-lt"/>
          <a:cs typeface="+mn-cs"/>
        </a:defRPr>
      </a:lvl8pPr>
      <a:lvl9pPr marL="5179916" indent="-304701" algn="l" rtl="0" eaLnBrk="1" fontAlgn="base" hangingPunct="1">
        <a:lnSpc>
          <a:spcPct val="110000"/>
        </a:lnSpc>
        <a:spcBef>
          <a:spcPct val="20000"/>
        </a:spcBef>
        <a:spcAft>
          <a:spcPct val="0"/>
        </a:spcAft>
        <a:buChar char="»"/>
        <a:defRPr sz="1466">
          <a:solidFill>
            <a:srgbClr val="333333"/>
          </a:solidFill>
          <a:latin typeface="+mn-lt"/>
          <a:cs typeface="+mn-cs"/>
        </a:defRPr>
      </a:lvl9pPr>
    </p:bodyStyle>
    <p:otherStyle>
      <a:defPPr>
        <a:defRPr lang="de-DE"/>
      </a:defPPr>
      <a:lvl1pPr marL="0" algn="l" defTabSz="1218804" rtl="0" eaLnBrk="1" latinLnBrk="0" hangingPunct="1">
        <a:defRPr sz="2399" kern="1200">
          <a:solidFill>
            <a:schemeClr val="tx1"/>
          </a:solidFill>
          <a:latin typeface="+mn-lt"/>
          <a:ea typeface="+mn-ea"/>
          <a:cs typeface="+mn-cs"/>
        </a:defRPr>
      </a:lvl1pPr>
      <a:lvl2pPr marL="609402" algn="l" defTabSz="1218804" rtl="0" eaLnBrk="1" latinLnBrk="0" hangingPunct="1">
        <a:defRPr sz="2399" kern="1200">
          <a:solidFill>
            <a:schemeClr val="tx1"/>
          </a:solidFill>
          <a:latin typeface="+mn-lt"/>
          <a:ea typeface="+mn-ea"/>
          <a:cs typeface="+mn-cs"/>
        </a:defRPr>
      </a:lvl2pPr>
      <a:lvl3pPr marL="1218804" algn="l" defTabSz="1218804" rtl="0" eaLnBrk="1" latinLnBrk="0" hangingPunct="1">
        <a:defRPr sz="2399" kern="1200">
          <a:solidFill>
            <a:schemeClr val="tx1"/>
          </a:solidFill>
          <a:latin typeface="+mn-lt"/>
          <a:ea typeface="+mn-ea"/>
          <a:cs typeface="+mn-cs"/>
        </a:defRPr>
      </a:lvl3pPr>
      <a:lvl4pPr marL="1828206" algn="l" defTabSz="1218804" rtl="0" eaLnBrk="1" latinLnBrk="0" hangingPunct="1">
        <a:defRPr sz="2399" kern="1200">
          <a:solidFill>
            <a:schemeClr val="tx1"/>
          </a:solidFill>
          <a:latin typeface="+mn-lt"/>
          <a:ea typeface="+mn-ea"/>
          <a:cs typeface="+mn-cs"/>
        </a:defRPr>
      </a:lvl4pPr>
      <a:lvl5pPr marL="2437608" algn="l" defTabSz="1218804" rtl="0" eaLnBrk="1" latinLnBrk="0" hangingPunct="1">
        <a:defRPr sz="2399" kern="1200">
          <a:solidFill>
            <a:schemeClr val="tx1"/>
          </a:solidFill>
          <a:latin typeface="+mn-lt"/>
          <a:ea typeface="+mn-ea"/>
          <a:cs typeface="+mn-cs"/>
        </a:defRPr>
      </a:lvl5pPr>
      <a:lvl6pPr marL="3047009" algn="l" defTabSz="1218804" rtl="0" eaLnBrk="1" latinLnBrk="0" hangingPunct="1">
        <a:defRPr sz="2399" kern="1200">
          <a:solidFill>
            <a:schemeClr val="tx1"/>
          </a:solidFill>
          <a:latin typeface="+mn-lt"/>
          <a:ea typeface="+mn-ea"/>
          <a:cs typeface="+mn-cs"/>
        </a:defRPr>
      </a:lvl6pPr>
      <a:lvl7pPr marL="3656411" algn="l" defTabSz="1218804" rtl="0" eaLnBrk="1" latinLnBrk="0" hangingPunct="1">
        <a:defRPr sz="2399" kern="1200">
          <a:solidFill>
            <a:schemeClr val="tx1"/>
          </a:solidFill>
          <a:latin typeface="+mn-lt"/>
          <a:ea typeface="+mn-ea"/>
          <a:cs typeface="+mn-cs"/>
        </a:defRPr>
      </a:lvl7pPr>
      <a:lvl8pPr marL="4265813" algn="l" defTabSz="1218804" rtl="0" eaLnBrk="1" latinLnBrk="0" hangingPunct="1">
        <a:defRPr sz="2399" kern="1200">
          <a:solidFill>
            <a:schemeClr val="tx1"/>
          </a:solidFill>
          <a:latin typeface="+mn-lt"/>
          <a:ea typeface="+mn-ea"/>
          <a:cs typeface="+mn-cs"/>
        </a:defRPr>
      </a:lvl8pPr>
      <a:lvl9pPr marL="4875215" algn="l" defTabSz="1218804" rtl="0" eaLnBrk="1" latinLnBrk="0" hangingPunct="1">
        <a:defRPr sz="23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950" b="0" i="1" dirty="0"/>
              <a:t>E-MOBILITÄT</a:t>
            </a:r>
            <a:br>
              <a:rPr lang="de-DE" sz="3950" b="0" dirty="0"/>
            </a:br>
            <a:r>
              <a:rPr lang="de-DE" sz="3950" b="0" dirty="0"/>
              <a:t>Energiepreise </a:t>
            </a:r>
            <a:endParaRPr lang="de-DE" dirty="0"/>
          </a:p>
        </p:txBody>
      </p:sp>
      <p:sp>
        <p:nvSpPr>
          <p:cNvPr id="4" name="Textplatzhalter 3">
            <a:extLst>
              <a:ext uri="{FF2B5EF4-FFF2-40B4-BE49-F238E27FC236}">
                <a16:creationId xmlns:a16="http://schemas.microsoft.com/office/drawing/2014/main" id="{296CBCD3-87A4-DC57-2ED1-290187C3DF6E}"/>
              </a:ext>
            </a:extLst>
          </p:cNvPr>
          <p:cNvSpPr>
            <a:spLocks noGrp="1"/>
          </p:cNvSpPr>
          <p:nvPr>
            <p:ph type="body" sz="quarter" idx="10"/>
          </p:nvPr>
        </p:nvSpPr>
        <p:spPr/>
        <p:txBody>
          <a:bodyPr/>
          <a:lstStyle/>
          <a:p>
            <a:r>
              <a:rPr lang="de-AT" dirty="0"/>
              <a:t>18.10.2022 - ZVR Verkehrsrechtstag</a:t>
            </a:r>
          </a:p>
        </p:txBody>
      </p:sp>
      <p:sp>
        <p:nvSpPr>
          <p:cNvPr id="5" name="Textplatzhalter 4">
            <a:extLst>
              <a:ext uri="{FF2B5EF4-FFF2-40B4-BE49-F238E27FC236}">
                <a16:creationId xmlns:a16="http://schemas.microsoft.com/office/drawing/2014/main" id="{783B439E-14DD-D4E6-E29C-690FD013314F}"/>
              </a:ext>
            </a:extLst>
          </p:cNvPr>
          <p:cNvSpPr>
            <a:spLocks noGrp="1"/>
          </p:cNvSpPr>
          <p:nvPr>
            <p:ph type="body" sz="quarter" idx="11"/>
          </p:nvPr>
        </p:nvSpPr>
        <p:spPr/>
        <p:txBody>
          <a:bodyPr/>
          <a:lstStyle/>
          <a:p>
            <a:r>
              <a:rPr lang="de-AT" sz="1700" dirty="0"/>
              <a:t>Dr. Herwig </a:t>
            </a:r>
            <a:r>
              <a:rPr lang="de-AT" sz="1700" dirty="0" err="1"/>
              <a:t>Hauenschild</a:t>
            </a:r>
            <a:endParaRPr lang="de-AT" dirty="0" err="1"/>
          </a:p>
        </p:txBody>
      </p:sp>
      <p:sp>
        <p:nvSpPr>
          <p:cNvPr id="6" name="Textplatzhalter 5">
            <a:extLst>
              <a:ext uri="{FF2B5EF4-FFF2-40B4-BE49-F238E27FC236}">
                <a16:creationId xmlns:a16="http://schemas.microsoft.com/office/drawing/2014/main" id="{B95100A1-9BE8-8DE4-AFA8-5EC35ECBBC37}"/>
              </a:ext>
            </a:extLst>
          </p:cNvPr>
          <p:cNvSpPr>
            <a:spLocks noGrp="1"/>
          </p:cNvSpPr>
          <p:nvPr>
            <p:ph type="body" sz="quarter" idx="12"/>
          </p:nvPr>
        </p:nvSpPr>
        <p:spPr>
          <a:xfrm>
            <a:off x="6504518" y="4302878"/>
            <a:ext cx="4673600" cy="329564"/>
          </a:xfrm>
        </p:spPr>
        <p:txBody>
          <a:bodyPr/>
          <a:lstStyle/>
          <a:p>
            <a:r>
              <a:rPr lang="de-DE" sz="1700" b="0" dirty="0"/>
              <a:t>FESTSETZUNG UND ÄNDERUNG DURCH GESETZ UND VERTRAG</a:t>
            </a:r>
            <a:endParaRPr lang="de-AT" sz="1700" b="0" dirty="0"/>
          </a:p>
        </p:txBody>
      </p:sp>
    </p:spTree>
    <p:extLst>
      <p:ext uri="{BB962C8B-B14F-4D97-AF65-F5344CB8AC3E}">
        <p14:creationId xmlns:p14="http://schemas.microsoft.com/office/powerpoint/2010/main" val="157749988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A2765-8CEE-D2DC-8F51-9EB9A0F64881}"/>
              </a:ext>
            </a:extLst>
          </p:cNvPr>
          <p:cNvSpPr>
            <a:spLocks noGrp="1"/>
          </p:cNvSpPr>
          <p:nvPr>
            <p:ph type="title"/>
          </p:nvPr>
        </p:nvSpPr>
        <p:spPr/>
        <p:txBody>
          <a:bodyPr/>
          <a:lstStyle/>
          <a:p>
            <a:r>
              <a:rPr lang="de-DE" sz="3450" dirty="0">
                <a:cs typeface="Calibri Light"/>
              </a:rPr>
              <a:t>E-Mobilität steckt teils noch in den Kinderschuhen</a:t>
            </a:r>
            <a:endParaRPr lang="de-DE" dirty="0"/>
          </a:p>
        </p:txBody>
      </p:sp>
      <p:sp>
        <p:nvSpPr>
          <p:cNvPr id="3" name="Inhaltsplatzhalter 2">
            <a:extLst>
              <a:ext uri="{FF2B5EF4-FFF2-40B4-BE49-F238E27FC236}">
                <a16:creationId xmlns:a16="http://schemas.microsoft.com/office/drawing/2014/main" id="{6543C36E-E5C6-2450-90C9-899B4117E5C9}"/>
              </a:ext>
            </a:extLst>
          </p:cNvPr>
          <p:cNvSpPr>
            <a:spLocks noGrp="1"/>
          </p:cNvSpPr>
          <p:nvPr>
            <p:ph idx="1"/>
          </p:nvPr>
        </p:nvSpPr>
        <p:spPr/>
        <p:txBody>
          <a:bodyPr vert="horz" lIns="91440" tIns="45720" rIns="91440" bIns="45720" rtlCol="0" anchor="t">
            <a:normAutofit/>
          </a:bodyPr>
          <a:lstStyle/>
          <a:p>
            <a:pPr marL="243205" indent="-243205"/>
            <a:r>
              <a:rPr lang="de-DE" dirty="0">
                <a:cs typeface="Calibri"/>
              </a:rPr>
              <a:t>Rechtsrahmen und Infrastruktur nicht ausgeprägt</a:t>
            </a:r>
            <a:endParaRPr lang="de-DE" dirty="0"/>
          </a:p>
          <a:p>
            <a:pPr marL="243205" indent="-243205"/>
            <a:r>
              <a:rPr lang="de-DE" dirty="0">
                <a:cs typeface="Calibri"/>
              </a:rPr>
              <a:t>"Komfortmangel" durch längeres Betanken aber auch durch rechtliche Unklarheiten</a:t>
            </a:r>
          </a:p>
          <a:p>
            <a:pPr marL="243205" indent="-243205"/>
            <a:r>
              <a:rPr lang="de-DE" sz="2350" dirty="0">
                <a:cs typeface="Calibri"/>
              </a:rPr>
              <a:t>In vergangenen Jahren wurden allerdings einige Fragen gelöst</a:t>
            </a:r>
          </a:p>
          <a:p>
            <a:pPr marL="243205" indent="-243205"/>
            <a:endParaRPr lang="de-DE" dirty="0">
              <a:cs typeface="Calibri"/>
            </a:endParaRPr>
          </a:p>
        </p:txBody>
      </p:sp>
    </p:spTree>
    <p:extLst>
      <p:ext uri="{BB962C8B-B14F-4D97-AF65-F5344CB8AC3E}">
        <p14:creationId xmlns:p14="http://schemas.microsoft.com/office/powerpoint/2010/main" val="2201916406"/>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67F4-23B7-38F1-7668-5547F27D9317}"/>
              </a:ext>
            </a:extLst>
          </p:cNvPr>
          <p:cNvSpPr>
            <a:spLocks noGrp="1"/>
          </p:cNvSpPr>
          <p:nvPr>
            <p:ph type="title"/>
          </p:nvPr>
        </p:nvSpPr>
        <p:spPr/>
        <p:txBody>
          <a:bodyPr/>
          <a:lstStyle/>
          <a:p>
            <a:r>
              <a:rPr lang="de-DE" dirty="0">
                <a:cs typeface="Calibri Light"/>
              </a:rPr>
              <a:t>Kompetenztatbestand</a:t>
            </a:r>
            <a:endParaRPr lang="de-DE" dirty="0"/>
          </a:p>
        </p:txBody>
      </p:sp>
      <p:sp>
        <p:nvSpPr>
          <p:cNvPr id="3" name="Inhaltsplatzhalter 2">
            <a:extLst>
              <a:ext uri="{FF2B5EF4-FFF2-40B4-BE49-F238E27FC236}">
                <a16:creationId xmlns:a16="http://schemas.microsoft.com/office/drawing/2014/main" id="{83E47439-BE49-E13D-F1AE-5DEDD96E242C}"/>
              </a:ext>
            </a:extLst>
          </p:cNvPr>
          <p:cNvSpPr>
            <a:spLocks noGrp="1"/>
          </p:cNvSpPr>
          <p:nvPr>
            <p:ph idx="1"/>
          </p:nvPr>
        </p:nvSpPr>
        <p:spPr/>
        <p:txBody>
          <a:bodyPr vert="horz" lIns="91440" tIns="45720" rIns="91440" bIns="45720" rtlCol="0" anchor="t">
            <a:normAutofit/>
          </a:bodyPr>
          <a:lstStyle/>
          <a:p>
            <a:pPr marL="243205" indent="-243205"/>
            <a:r>
              <a:rPr lang="de-DE" sz="2350" dirty="0">
                <a:cs typeface="Calibri"/>
              </a:rPr>
              <a:t>Zentrale Frage – was ist eine E-Tankstelle? Energielieferant oder nicht?</a:t>
            </a:r>
            <a:endParaRPr lang="de-DE" dirty="0"/>
          </a:p>
          <a:p>
            <a:pPr marL="718820" lvl="1" indent="-363855"/>
            <a:r>
              <a:rPr lang="de-DE" sz="2350" dirty="0">
                <a:cs typeface="Calibri"/>
              </a:rPr>
              <a:t>Wer kWh verkauft, ist Energielieferant?</a:t>
            </a:r>
          </a:p>
          <a:p>
            <a:pPr marL="718820" lvl="1" indent="-363855"/>
            <a:r>
              <a:rPr lang="de-DE" sz="2350" dirty="0">
                <a:cs typeface="Calibri"/>
              </a:rPr>
              <a:t>Energielieferung unterliegt </a:t>
            </a:r>
            <a:r>
              <a:rPr lang="de-DE" sz="2350" dirty="0" err="1">
                <a:cs typeface="Calibri"/>
              </a:rPr>
              <a:t>ElWOG</a:t>
            </a:r>
            <a:r>
              <a:rPr lang="de-DE" sz="2350" dirty="0">
                <a:cs typeface="Calibri"/>
              </a:rPr>
              <a:t> und den damit verbundenen Anforderungen?</a:t>
            </a:r>
          </a:p>
          <a:p>
            <a:pPr marL="718820" lvl="1" indent="-363855"/>
            <a:r>
              <a:rPr lang="de-DE" sz="2350" dirty="0">
                <a:cs typeface="Calibri"/>
              </a:rPr>
              <a:t> E-Tankstelle unterliegt Gewerbeordnung?</a:t>
            </a:r>
          </a:p>
          <a:p>
            <a:pPr marL="243205" indent="-243205"/>
            <a:r>
              <a:rPr lang="de-DE" sz="2350" dirty="0">
                <a:cs typeface="Calibri"/>
              </a:rPr>
              <a:t>Konsequenz: E-Tankstellenbetreiber entweder Energielieferant (mit allen Rechten und Pflichten) oder Endverbraucher, für den dasselbe Regime gilt wie für jeden anderen Endverbraucher von Energie</a:t>
            </a:r>
          </a:p>
          <a:p>
            <a:pPr marL="243205" indent="-243205"/>
            <a:r>
              <a:rPr lang="de-DE" dirty="0">
                <a:cs typeface="Calibri"/>
              </a:rPr>
              <a:t>VwGH </a:t>
            </a:r>
            <a:r>
              <a:rPr lang="de-DE" dirty="0">
                <a:ea typeface="+mn-lt"/>
                <a:cs typeface="+mn-lt"/>
              </a:rPr>
              <a:t>18.9.2019, Ro 2018/04/0010 </a:t>
            </a:r>
            <a:r>
              <a:rPr lang="de-DE" dirty="0">
                <a:cs typeface="Calibri"/>
              </a:rPr>
              <a:t>entscheidet für Gewerberecht</a:t>
            </a:r>
          </a:p>
          <a:p>
            <a:pPr marL="718820" lvl="1" indent="-363855"/>
            <a:endParaRPr lang="de-DE" dirty="0">
              <a:cs typeface="Calibri"/>
            </a:endParaRPr>
          </a:p>
          <a:p>
            <a:pPr marL="718820" lvl="1" indent="-363855"/>
            <a:endParaRPr lang="de-DE" dirty="0">
              <a:cs typeface="Calibri"/>
            </a:endParaRPr>
          </a:p>
        </p:txBody>
      </p:sp>
    </p:spTree>
    <p:extLst>
      <p:ext uri="{BB962C8B-B14F-4D97-AF65-F5344CB8AC3E}">
        <p14:creationId xmlns:p14="http://schemas.microsoft.com/office/powerpoint/2010/main" val="324358371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67F4-23B7-38F1-7668-5547F27D9317}"/>
              </a:ext>
            </a:extLst>
          </p:cNvPr>
          <p:cNvSpPr>
            <a:spLocks noGrp="1"/>
          </p:cNvSpPr>
          <p:nvPr>
            <p:ph type="title"/>
          </p:nvPr>
        </p:nvSpPr>
        <p:spPr/>
        <p:txBody>
          <a:bodyPr/>
          <a:lstStyle/>
          <a:p>
            <a:r>
              <a:rPr lang="de-DE">
                <a:cs typeface="Calibri Light"/>
              </a:rPr>
              <a:t>Exkurs: Grundlagen des ElWOG</a:t>
            </a:r>
            <a:endParaRPr lang="de-DE" dirty="0"/>
          </a:p>
        </p:txBody>
      </p:sp>
      <p:sp>
        <p:nvSpPr>
          <p:cNvPr id="3" name="Inhaltsplatzhalter 2">
            <a:extLst>
              <a:ext uri="{FF2B5EF4-FFF2-40B4-BE49-F238E27FC236}">
                <a16:creationId xmlns:a16="http://schemas.microsoft.com/office/drawing/2014/main" id="{83E47439-BE49-E13D-F1AE-5DEDD96E242C}"/>
              </a:ext>
            </a:extLst>
          </p:cNvPr>
          <p:cNvSpPr>
            <a:spLocks noGrp="1"/>
          </p:cNvSpPr>
          <p:nvPr>
            <p:ph idx="1"/>
          </p:nvPr>
        </p:nvSpPr>
        <p:spPr/>
        <p:txBody>
          <a:bodyPr vert="horz" lIns="91440" tIns="45720" rIns="91440" bIns="45720" rtlCol="0" anchor="t">
            <a:normAutofit/>
          </a:bodyPr>
          <a:lstStyle/>
          <a:p>
            <a:pPr marL="243205" indent="-243205"/>
            <a:r>
              <a:rPr lang="de-DE" dirty="0" err="1">
                <a:cs typeface="Calibri"/>
              </a:rPr>
              <a:t>ElWOG</a:t>
            </a:r>
            <a:r>
              <a:rPr lang="de-DE" dirty="0">
                <a:cs typeface="Calibri"/>
              </a:rPr>
              <a:t> kennt verschiedene Funktionen</a:t>
            </a:r>
            <a:endParaRPr lang="de-DE"/>
          </a:p>
          <a:p>
            <a:pPr marL="718820" lvl="1" indent="-363855"/>
            <a:r>
              <a:rPr lang="de-DE" dirty="0">
                <a:cs typeface="Calibri"/>
              </a:rPr>
              <a:t>Kernfunktionen: Erzeugung – Netz – Handel – Vertrieb</a:t>
            </a:r>
          </a:p>
          <a:p>
            <a:pPr marL="243205" indent="-243205"/>
            <a:r>
              <a:rPr lang="de-DE" dirty="0">
                <a:cs typeface="Calibri"/>
              </a:rPr>
              <a:t>Endverbraucher benötigt mindestens 2 Verträge </a:t>
            </a:r>
          </a:p>
          <a:p>
            <a:pPr marL="718820" lvl="1" indent="-363855"/>
            <a:r>
              <a:rPr lang="de-DE" dirty="0">
                <a:cs typeface="Calibri"/>
              </a:rPr>
              <a:t>Vertrag mit dem Lieferanten </a:t>
            </a:r>
          </a:p>
          <a:p>
            <a:pPr marL="718820" lvl="1" indent="-363855"/>
            <a:r>
              <a:rPr lang="de-DE" dirty="0">
                <a:cs typeface="Calibri"/>
              </a:rPr>
              <a:t>Vertrag mit dem Netzbetreiber</a:t>
            </a:r>
          </a:p>
          <a:p>
            <a:pPr marL="243205" indent="-243205"/>
            <a:r>
              <a:rPr lang="de-DE" sz="2350" dirty="0">
                <a:cs typeface="Calibri"/>
              </a:rPr>
              <a:t>Vertrag mit dem Netzbetreiber unterliegt Regulierung in jeder Hinsicht, Vertrag mit dem Lieferanten ist zwar gesetzlich stark überformt, aber nicht so weitgehend wie der Vertrag mit dem Netzbetreiber (kein natürliches Monopol)</a:t>
            </a:r>
          </a:p>
        </p:txBody>
      </p:sp>
    </p:spTree>
    <p:extLst>
      <p:ext uri="{BB962C8B-B14F-4D97-AF65-F5344CB8AC3E}">
        <p14:creationId xmlns:p14="http://schemas.microsoft.com/office/powerpoint/2010/main" val="66697420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67F4-23B7-38F1-7668-5547F27D9317}"/>
              </a:ext>
            </a:extLst>
          </p:cNvPr>
          <p:cNvSpPr>
            <a:spLocks noGrp="1"/>
          </p:cNvSpPr>
          <p:nvPr>
            <p:ph type="title"/>
          </p:nvPr>
        </p:nvSpPr>
        <p:spPr/>
        <p:txBody>
          <a:bodyPr/>
          <a:lstStyle/>
          <a:p>
            <a:r>
              <a:rPr lang="de-DE" dirty="0">
                <a:cs typeface="Calibri Light"/>
              </a:rPr>
              <a:t>Zivilrechtliche Beziehungen</a:t>
            </a:r>
            <a:endParaRPr lang="de-DE" dirty="0"/>
          </a:p>
        </p:txBody>
      </p:sp>
      <p:sp>
        <p:nvSpPr>
          <p:cNvPr id="10" name="Inhaltsplatzhalter 9">
            <a:extLst>
              <a:ext uri="{FF2B5EF4-FFF2-40B4-BE49-F238E27FC236}">
                <a16:creationId xmlns:a16="http://schemas.microsoft.com/office/drawing/2014/main" id="{F96067EC-F15A-D5D6-C0E1-201A39F1FF10}"/>
              </a:ext>
            </a:extLst>
          </p:cNvPr>
          <p:cNvSpPr>
            <a:spLocks noGrp="1"/>
          </p:cNvSpPr>
          <p:nvPr>
            <p:ph idx="1"/>
          </p:nvPr>
        </p:nvSpPr>
        <p:spPr/>
        <p:txBody>
          <a:bodyPr/>
          <a:lstStyle/>
          <a:p>
            <a:endParaRPr lang="de-AT" dirty="0"/>
          </a:p>
        </p:txBody>
      </p:sp>
      <p:sp>
        <p:nvSpPr>
          <p:cNvPr id="4" name="Textfeld 3">
            <a:extLst>
              <a:ext uri="{FF2B5EF4-FFF2-40B4-BE49-F238E27FC236}">
                <a16:creationId xmlns:a16="http://schemas.microsoft.com/office/drawing/2014/main" id="{5DD8DD68-34BF-8D4D-F9B0-2CFBB412190A}"/>
              </a:ext>
            </a:extLst>
          </p:cNvPr>
          <p:cNvSpPr txBox="1"/>
          <p:nvPr/>
        </p:nvSpPr>
        <p:spPr>
          <a:xfrm>
            <a:off x="2525147" y="2020391"/>
            <a:ext cx="1848922" cy="369332"/>
          </a:xfrm>
          <a:prstGeom prst="rect">
            <a:avLst/>
          </a:prstGeom>
          <a:solidFill>
            <a:srgbClr val="FFC00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dirty="0">
                <a:cs typeface="Calibri"/>
              </a:rPr>
              <a:t>Energielieferant</a:t>
            </a:r>
            <a:endParaRPr lang="de-DE" dirty="0"/>
          </a:p>
        </p:txBody>
      </p:sp>
      <p:sp>
        <p:nvSpPr>
          <p:cNvPr id="5" name="Textfeld 4">
            <a:extLst>
              <a:ext uri="{FF2B5EF4-FFF2-40B4-BE49-F238E27FC236}">
                <a16:creationId xmlns:a16="http://schemas.microsoft.com/office/drawing/2014/main" id="{6C104511-E9A1-7EB9-D36E-C03A7B7608BD}"/>
              </a:ext>
            </a:extLst>
          </p:cNvPr>
          <p:cNvSpPr txBox="1"/>
          <p:nvPr/>
        </p:nvSpPr>
        <p:spPr>
          <a:xfrm>
            <a:off x="5723981" y="2020391"/>
            <a:ext cx="1597808" cy="369332"/>
          </a:xfrm>
          <a:prstGeom prst="rect">
            <a:avLst/>
          </a:prstGeom>
          <a:solidFill>
            <a:srgbClr val="FFC00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dirty="0">
                <a:cs typeface="Calibri"/>
              </a:rPr>
              <a:t>Netzbetreiber</a:t>
            </a:r>
            <a:endParaRPr lang="de-DE" dirty="0"/>
          </a:p>
        </p:txBody>
      </p:sp>
      <p:sp>
        <p:nvSpPr>
          <p:cNvPr id="6" name="Textfeld 5">
            <a:extLst>
              <a:ext uri="{FF2B5EF4-FFF2-40B4-BE49-F238E27FC236}">
                <a16:creationId xmlns:a16="http://schemas.microsoft.com/office/drawing/2014/main" id="{CFC24232-A3ED-92F8-D7E9-21E2F49D8760}"/>
              </a:ext>
            </a:extLst>
          </p:cNvPr>
          <p:cNvSpPr txBox="1"/>
          <p:nvPr/>
        </p:nvSpPr>
        <p:spPr>
          <a:xfrm>
            <a:off x="3447142" y="3791857"/>
            <a:ext cx="180975" cy="3619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de-DE"/>
          </a:p>
        </p:txBody>
      </p:sp>
      <p:sp>
        <p:nvSpPr>
          <p:cNvPr id="7" name="Textfeld 6">
            <a:extLst>
              <a:ext uri="{FF2B5EF4-FFF2-40B4-BE49-F238E27FC236}">
                <a16:creationId xmlns:a16="http://schemas.microsoft.com/office/drawing/2014/main" id="{BD4D6833-9ADF-749F-1529-8A4E6B6BEFEC}"/>
              </a:ext>
            </a:extLst>
          </p:cNvPr>
          <p:cNvSpPr txBox="1"/>
          <p:nvPr/>
        </p:nvSpPr>
        <p:spPr>
          <a:xfrm>
            <a:off x="3784211" y="3301315"/>
            <a:ext cx="2467465" cy="369332"/>
          </a:xfrm>
          <a:prstGeom prst="rect">
            <a:avLst/>
          </a:prstGeom>
          <a:solidFill>
            <a:srgbClr val="FFC00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dirty="0">
                <a:cs typeface="Calibri"/>
              </a:rPr>
              <a:t>E-Tankstellenbetreiber</a:t>
            </a:r>
            <a:endParaRPr lang="de-DE" dirty="0" err="1"/>
          </a:p>
        </p:txBody>
      </p:sp>
      <p:sp>
        <p:nvSpPr>
          <p:cNvPr id="8" name="Textfeld 7">
            <a:extLst>
              <a:ext uri="{FF2B5EF4-FFF2-40B4-BE49-F238E27FC236}">
                <a16:creationId xmlns:a16="http://schemas.microsoft.com/office/drawing/2014/main" id="{47638A9D-A241-AA87-1169-7BE6C45EA4DC}"/>
              </a:ext>
            </a:extLst>
          </p:cNvPr>
          <p:cNvSpPr txBox="1"/>
          <p:nvPr/>
        </p:nvSpPr>
        <p:spPr>
          <a:xfrm rot="10800000" flipV="1">
            <a:off x="4030037" y="4884978"/>
            <a:ext cx="1972263" cy="369332"/>
          </a:xfrm>
          <a:prstGeom prst="rect">
            <a:avLst/>
          </a:prstGeom>
          <a:solidFill>
            <a:srgbClr val="FFC00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dirty="0">
                <a:cs typeface="Calibri"/>
              </a:rPr>
              <a:t>Tankstellenkunde</a:t>
            </a:r>
            <a:endParaRPr lang="de-DE" dirty="0"/>
          </a:p>
        </p:txBody>
      </p:sp>
      <p:sp>
        <p:nvSpPr>
          <p:cNvPr id="9" name="Textfeld 8">
            <a:extLst>
              <a:ext uri="{FF2B5EF4-FFF2-40B4-BE49-F238E27FC236}">
                <a16:creationId xmlns:a16="http://schemas.microsoft.com/office/drawing/2014/main" id="{E553A459-11A8-6C76-8D6E-5AA9549E383B}"/>
              </a:ext>
            </a:extLst>
          </p:cNvPr>
          <p:cNvSpPr txBox="1"/>
          <p:nvPr/>
        </p:nvSpPr>
        <p:spPr>
          <a:xfrm>
            <a:off x="7761068" y="3903950"/>
            <a:ext cx="3459012"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i="1" dirty="0">
                <a:cs typeface="Calibri"/>
              </a:rPr>
              <a:t>Sonderrecht für Netzbetreiber und Lieferanten gilt nicht ohne weiteres für Betreiber von E-Tankstellen</a:t>
            </a:r>
            <a:endParaRPr lang="de-DE" i="1" dirty="0"/>
          </a:p>
        </p:txBody>
      </p:sp>
      <p:sp>
        <p:nvSpPr>
          <p:cNvPr id="3" name="Pfeil: nach rechts 2">
            <a:extLst>
              <a:ext uri="{FF2B5EF4-FFF2-40B4-BE49-F238E27FC236}">
                <a16:creationId xmlns:a16="http://schemas.microsoft.com/office/drawing/2014/main" id="{B1ACA60D-DC91-96F1-7E22-73DD6DB5DB4E}"/>
              </a:ext>
            </a:extLst>
          </p:cNvPr>
          <p:cNvSpPr/>
          <p:nvPr/>
        </p:nvSpPr>
        <p:spPr bwMode="auto">
          <a:xfrm rot="2700000">
            <a:off x="3208228" y="2641161"/>
            <a:ext cx="1090976" cy="484631"/>
          </a:xfrm>
          <a:prstGeom prst="rightArrow">
            <a:avLst/>
          </a:prstGeom>
          <a:solidFill>
            <a:srgbClr val="E31C48"/>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900" b="0" i="0" u="none" strike="noStrike" cap="none" normalizeH="0" baseline="0">
              <a:ln>
                <a:noFill/>
              </a:ln>
              <a:solidFill>
                <a:srgbClr val="E31C48"/>
              </a:solidFill>
              <a:effectLst/>
              <a:latin typeface="Arial" charset="0"/>
              <a:cs typeface="Arial" charset="0"/>
            </a:endParaRPr>
          </a:p>
        </p:txBody>
      </p:sp>
      <p:sp>
        <p:nvSpPr>
          <p:cNvPr id="11" name="Pfeil: nach links 10">
            <a:extLst>
              <a:ext uri="{FF2B5EF4-FFF2-40B4-BE49-F238E27FC236}">
                <a16:creationId xmlns:a16="http://schemas.microsoft.com/office/drawing/2014/main" id="{6333BE1F-65D8-20BC-138F-6FC3237701D6}"/>
              </a:ext>
            </a:extLst>
          </p:cNvPr>
          <p:cNvSpPr/>
          <p:nvPr/>
        </p:nvSpPr>
        <p:spPr bwMode="auto">
          <a:xfrm rot="18900000">
            <a:off x="5764761" y="2641596"/>
            <a:ext cx="1090976" cy="475972"/>
          </a:xfrm>
          <a:prstGeom prst="leftArrow">
            <a:avLst/>
          </a:prstGeom>
          <a:solidFill>
            <a:srgbClr val="E31C48"/>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900" b="0" i="0" u="none" strike="noStrike" cap="none" normalizeH="0" baseline="0">
              <a:ln>
                <a:noFill/>
              </a:ln>
              <a:solidFill>
                <a:srgbClr val="E31C48"/>
              </a:solidFill>
              <a:effectLst/>
              <a:latin typeface="Arial" charset="0"/>
              <a:cs typeface="Arial" charset="0"/>
            </a:endParaRPr>
          </a:p>
        </p:txBody>
      </p:sp>
      <p:sp>
        <p:nvSpPr>
          <p:cNvPr id="12" name="Pfeil: nach unten 11">
            <a:extLst>
              <a:ext uri="{FF2B5EF4-FFF2-40B4-BE49-F238E27FC236}">
                <a16:creationId xmlns:a16="http://schemas.microsoft.com/office/drawing/2014/main" id="{3F837547-5F73-2265-45A7-9E7D0AB9AC91}"/>
              </a:ext>
            </a:extLst>
          </p:cNvPr>
          <p:cNvSpPr/>
          <p:nvPr/>
        </p:nvSpPr>
        <p:spPr bwMode="auto">
          <a:xfrm>
            <a:off x="4771298" y="3788387"/>
            <a:ext cx="484631" cy="978408"/>
          </a:xfrm>
          <a:prstGeom prst="downArrow">
            <a:avLst/>
          </a:prstGeom>
          <a:solidFill>
            <a:srgbClr val="00B0F0"/>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900" b="0" i="0" u="none" strike="noStrike" cap="none" normalizeH="0" baseline="0">
              <a:ln>
                <a:noFill/>
              </a:ln>
              <a:solidFill>
                <a:srgbClr val="E31C48"/>
              </a:solidFill>
              <a:effectLst/>
              <a:latin typeface="Arial" charset="0"/>
              <a:cs typeface="Arial" charset="0"/>
            </a:endParaRPr>
          </a:p>
        </p:txBody>
      </p:sp>
    </p:spTree>
    <p:extLst>
      <p:ext uri="{BB962C8B-B14F-4D97-AF65-F5344CB8AC3E}">
        <p14:creationId xmlns:p14="http://schemas.microsoft.com/office/powerpoint/2010/main" val="306507664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67F4-23B7-38F1-7668-5547F27D9317}"/>
              </a:ext>
            </a:extLst>
          </p:cNvPr>
          <p:cNvSpPr>
            <a:spLocks noGrp="1"/>
          </p:cNvSpPr>
          <p:nvPr>
            <p:ph type="title"/>
          </p:nvPr>
        </p:nvSpPr>
        <p:spPr/>
        <p:txBody>
          <a:bodyPr/>
          <a:lstStyle/>
          <a:p>
            <a:r>
              <a:rPr lang="de-DE" dirty="0">
                <a:cs typeface="Calibri Light"/>
              </a:rPr>
              <a:t>Besonderheiten des </a:t>
            </a:r>
            <a:r>
              <a:rPr lang="de-DE" dirty="0" err="1">
                <a:cs typeface="Calibri Light"/>
              </a:rPr>
              <a:t>ElWOG</a:t>
            </a:r>
            <a:r>
              <a:rPr lang="de-DE" dirty="0">
                <a:cs typeface="Calibri Light"/>
              </a:rPr>
              <a:t> -Preisregimes</a:t>
            </a:r>
            <a:endParaRPr lang="de-DE" dirty="0"/>
          </a:p>
        </p:txBody>
      </p:sp>
      <p:sp>
        <p:nvSpPr>
          <p:cNvPr id="3" name="Inhaltsplatzhalter 2">
            <a:extLst>
              <a:ext uri="{FF2B5EF4-FFF2-40B4-BE49-F238E27FC236}">
                <a16:creationId xmlns:a16="http://schemas.microsoft.com/office/drawing/2014/main" id="{83E47439-BE49-E13D-F1AE-5DEDD96E242C}"/>
              </a:ext>
            </a:extLst>
          </p:cNvPr>
          <p:cNvSpPr>
            <a:spLocks noGrp="1"/>
          </p:cNvSpPr>
          <p:nvPr>
            <p:ph idx="1"/>
          </p:nvPr>
        </p:nvSpPr>
        <p:spPr/>
        <p:txBody>
          <a:bodyPr vert="horz" lIns="91440" tIns="45720" rIns="91440" bIns="45720" rtlCol="0" anchor="t">
            <a:normAutofit/>
          </a:bodyPr>
          <a:lstStyle/>
          <a:p>
            <a:r>
              <a:rPr lang="de-DE" dirty="0">
                <a:ea typeface="+mn-lt"/>
                <a:cs typeface="+mn-lt"/>
              </a:rPr>
              <a:t>Sowohl Netzbetrieb als auch Energielieferung werden in Dauerschuldverhältnissen geregelt</a:t>
            </a:r>
            <a:endParaRPr lang="en-US" dirty="0">
              <a:ea typeface="+mn-lt"/>
              <a:cs typeface="+mn-lt"/>
            </a:endParaRPr>
          </a:p>
          <a:p>
            <a:r>
              <a:rPr lang="de-DE" dirty="0">
                <a:cs typeface="Calibri"/>
              </a:rPr>
              <a:t>Kosten des Netzbetriebs</a:t>
            </a:r>
            <a:endParaRPr lang="de-DE" dirty="0"/>
          </a:p>
          <a:p>
            <a:pPr lvl="1"/>
            <a:r>
              <a:rPr lang="de-DE" dirty="0">
                <a:cs typeface="Calibri"/>
              </a:rPr>
              <a:t>Festlegung durch Regulierungsbehörde</a:t>
            </a:r>
          </a:p>
          <a:p>
            <a:pPr lvl="1"/>
            <a:r>
              <a:rPr lang="de-DE" dirty="0">
                <a:cs typeface="Calibri"/>
              </a:rPr>
              <a:t>Jährliche Anpassung</a:t>
            </a:r>
          </a:p>
          <a:p>
            <a:pPr lvl="1"/>
            <a:r>
              <a:rPr lang="de-DE" dirty="0">
                <a:cs typeface="Calibri"/>
              </a:rPr>
              <a:t>Genehmigte Allgemeine Bedingungen verpflichten zur Entrichtung </a:t>
            </a:r>
          </a:p>
          <a:p>
            <a:r>
              <a:rPr lang="de-DE" dirty="0">
                <a:cs typeface="Calibri"/>
              </a:rPr>
              <a:t>Kosten der Energielieferung</a:t>
            </a:r>
          </a:p>
          <a:p>
            <a:pPr lvl="1"/>
            <a:r>
              <a:rPr lang="de-DE" dirty="0">
                <a:cs typeface="Calibri"/>
              </a:rPr>
              <a:t>Im liberalisierten Markt als Marktpreis festzusetzen</a:t>
            </a:r>
          </a:p>
          <a:p>
            <a:pPr lvl="1"/>
            <a:r>
              <a:rPr lang="de-DE" dirty="0">
                <a:cs typeface="Calibri"/>
              </a:rPr>
              <a:t>Gesetzliches Preisanpassungsrecht in § 80 Abs 2a </a:t>
            </a:r>
            <a:r>
              <a:rPr lang="de-DE" dirty="0" err="1">
                <a:cs typeface="Calibri"/>
              </a:rPr>
              <a:t>ElWOG</a:t>
            </a:r>
            <a:endParaRPr lang="de-DE">
              <a:cs typeface="Calibri"/>
            </a:endParaRPr>
          </a:p>
          <a:p>
            <a:pPr lvl="1"/>
            <a:r>
              <a:rPr lang="de-DE" dirty="0">
                <a:cs typeface="Calibri"/>
              </a:rPr>
              <a:t>Judikatur führt zur Ausprägung von Indexanpassungsklauseln </a:t>
            </a:r>
          </a:p>
        </p:txBody>
      </p:sp>
    </p:spTree>
    <p:extLst>
      <p:ext uri="{BB962C8B-B14F-4D97-AF65-F5344CB8AC3E}">
        <p14:creationId xmlns:p14="http://schemas.microsoft.com/office/powerpoint/2010/main" val="328079666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67F4-23B7-38F1-7668-5547F27D9317}"/>
              </a:ext>
            </a:extLst>
          </p:cNvPr>
          <p:cNvSpPr>
            <a:spLocks noGrp="1"/>
          </p:cNvSpPr>
          <p:nvPr>
            <p:ph type="title"/>
          </p:nvPr>
        </p:nvSpPr>
        <p:spPr/>
        <p:txBody>
          <a:bodyPr/>
          <a:lstStyle/>
          <a:p>
            <a:r>
              <a:rPr lang="de-DE" dirty="0">
                <a:cs typeface="Calibri Light"/>
              </a:rPr>
              <a:t>Abrechnungsmodelle</a:t>
            </a:r>
            <a:endParaRPr lang="de-DE" dirty="0"/>
          </a:p>
        </p:txBody>
      </p:sp>
      <p:sp>
        <p:nvSpPr>
          <p:cNvPr id="3" name="Inhaltsplatzhalter 2">
            <a:extLst>
              <a:ext uri="{FF2B5EF4-FFF2-40B4-BE49-F238E27FC236}">
                <a16:creationId xmlns:a16="http://schemas.microsoft.com/office/drawing/2014/main" id="{83E47439-BE49-E13D-F1AE-5DEDD96E242C}"/>
              </a:ext>
            </a:extLst>
          </p:cNvPr>
          <p:cNvSpPr>
            <a:spLocks noGrp="1"/>
          </p:cNvSpPr>
          <p:nvPr>
            <p:ph idx="1"/>
          </p:nvPr>
        </p:nvSpPr>
        <p:spPr/>
        <p:txBody>
          <a:bodyPr vert="horz" lIns="91440" tIns="45720" rIns="91440" bIns="45720" rtlCol="0" anchor="t">
            <a:normAutofit/>
          </a:bodyPr>
          <a:lstStyle/>
          <a:p>
            <a:pPr marL="243205" indent="-243205"/>
            <a:r>
              <a:rPr lang="de-DE" dirty="0">
                <a:cs typeface="Calibri"/>
              </a:rPr>
              <a:t>Abrechnung nach Zeit</a:t>
            </a:r>
            <a:endParaRPr lang="de-DE"/>
          </a:p>
          <a:p>
            <a:pPr marL="243205" indent="-243205"/>
            <a:r>
              <a:rPr lang="de-DE" dirty="0">
                <a:cs typeface="Calibri"/>
              </a:rPr>
              <a:t>Abrechnung nach kWh</a:t>
            </a:r>
          </a:p>
          <a:p>
            <a:pPr marL="718820" lvl="1" indent="-363855"/>
            <a:r>
              <a:rPr lang="de-DE" dirty="0">
                <a:cs typeface="Calibri"/>
              </a:rPr>
              <a:t>Gründe für die Auswahl: </a:t>
            </a:r>
          </a:p>
          <a:p>
            <a:pPr marL="953770" lvl="2" indent="-234315"/>
            <a:r>
              <a:rPr lang="de-DE" sz="2350" dirty="0">
                <a:cs typeface="Calibri"/>
              </a:rPr>
              <a:t>Historisch </a:t>
            </a:r>
            <a:r>
              <a:rPr lang="de-DE" sz="2350" dirty="0" err="1">
                <a:cs typeface="Calibri"/>
              </a:rPr>
              <a:t>ua</a:t>
            </a:r>
            <a:r>
              <a:rPr lang="de-DE" sz="2350" dirty="0">
                <a:cs typeface="Calibri"/>
              </a:rPr>
              <a:t> im Hinblick auf Einordnung als Energielieferant</a:t>
            </a:r>
            <a:endParaRPr lang="de-DE" sz="2350" dirty="0"/>
          </a:p>
          <a:p>
            <a:pPr marL="953770" lvl="2" indent="-234315"/>
            <a:r>
              <a:rPr lang="de-DE" sz="2350" dirty="0">
                <a:cs typeface="Calibri"/>
              </a:rPr>
              <a:t>Sachlich aufgrund der Pflichten gemäß Eichrecht</a:t>
            </a:r>
          </a:p>
          <a:p>
            <a:pPr marL="718820" lvl="1" indent="-363855"/>
            <a:endParaRPr lang="de-DE" dirty="0">
              <a:cs typeface="Calibri"/>
            </a:endParaRPr>
          </a:p>
        </p:txBody>
      </p:sp>
    </p:spTree>
    <p:extLst>
      <p:ext uri="{BB962C8B-B14F-4D97-AF65-F5344CB8AC3E}">
        <p14:creationId xmlns:p14="http://schemas.microsoft.com/office/powerpoint/2010/main" val="208625093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67F4-23B7-38F1-7668-5547F27D9317}"/>
              </a:ext>
            </a:extLst>
          </p:cNvPr>
          <p:cNvSpPr>
            <a:spLocks noGrp="1"/>
          </p:cNvSpPr>
          <p:nvPr>
            <p:ph type="title"/>
          </p:nvPr>
        </p:nvSpPr>
        <p:spPr/>
        <p:txBody>
          <a:bodyPr/>
          <a:lstStyle/>
          <a:p>
            <a:r>
              <a:rPr lang="de-DE" dirty="0">
                <a:cs typeface="Calibri Light"/>
              </a:rPr>
              <a:t>Konsequenzen des Vertragsregimes</a:t>
            </a:r>
            <a:endParaRPr lang="de-DE" dirty="0"/>
          </a:p>
        </p:txBody>
      </p:sp>
      <p:sp>
        <p:nvSpPr>
          <p:cNvPr id="3" name="Inhaltsplatzhalter 2">
            <a:extLst>
              <a:ext uri="{FF2B5EF4-FFF2-40B4-BE49-F238E27FC236}">
                <a16:creationId xmlns:a16="http://schemas.microsoft.com/office/drawing/2014/main" id="{83E47439-BE49-E13D-F1AE-5DEDD96E242C}"/>
              </a:ext>
            </a:extLst>
          </p:cNvPr>
          <p:cNvSpPr>
            <a:spLocks noGrp="1"/>
          </p:cNvSpPr>
          <p:nvPr>
            <p:ph idx="1"/>
          </p:nvPr>
        </p:nvSpPr>
        <p:spPr/>
        <p:txBody>
          <a:bodyPr vert="horz" lIns="91440" tIns="45720" rIns="91440" bIns="45720" rtlCol="0" anchor="t">
            <a:normAutofit/>
          </a:bodyPr>
          <a:lstStyle/>
          <a:p>
            <a:pPr marL="243205" indent="-243205"/>
            <a:r>
              <a:rPr lang="de-DE" sz="2350" dirty="0">
                <a:ea typeface="+mn-lt"/>
                <a:cs typeface="+mn-lt"/>
              </a:rPr>
              <a:t>Hätte E-Tankstellenbetreiber Status als Energielieferant und E-Tankstellenkunde hätte Status als Endverbraucher, würde E-Tankstellenbetreiber gleichen Status genießen wie beschrieben</a:t>
            </a:r>
          </a:p>
          <a:p>
            <a:pPr marL="243205" indent="-243205"/>
            <a:r>
              <a:rPr lang="de-DE" sz="2350" dirty="0">
                <a:cs typeface="Calibri"/>
              </a:rPr>
              <a:t>Da dies nicht der Fall ist, muss E-Tankstellenbetreiber von ihm nicht zu beeinflussende Kosten unter Berücksichtigung des § 6 Abs 1 Z 5 KSchG </a:t>
            </a:r>
            <a:r>
              <a:rPr lang="de-DE" sz="2350" dirty="0" err="1">
                <a:cs typeface="Calibri"/>
              </a:rPr>
              <a:t>bzw</a:t>
            </a:r>
            <a:r>
              <a:rPr lang="de-DE" sz="2350" dirty="0">
                <a:cs typeface="Calibri"/>
              </a:rPr>
              <a:t> unter Berücksichtigung der Normen des ABGB weitergeben bzw. Vertrag mittels Änderungskündigung anpassen.</a:t>
            </a:r>
          </a:p>
          <a:p>
            <a:pPr marL="243205" indent="-243205"/>
            <a:r>
              <a:rPr lang="de-DE" sz="2350" dirty="0">
                <a:cs typeface="Calibri"/>
              </a:rPr>
              <a:t>Möglicherweise entwickelt sich Regime auch Richtung sonstiger Tankstellen, angesichts der Besonderheiten der Energiewirtschaft sind hier zahlreiche Fragestellungen zu lösen.</a:t>
            </a:r>
          </a:p>
          <a:p>
            <a:pPr marL="243205" indent="-243205"/>
            <a:r>
              <a:rPr lang="de-DE" sz="2350" dirty="0">
                <a:cs typeface="Calibri"/>
              </a:rPr>
              <a:t>Abrechnung nach kWh ist wohl ante portas, sofern eichrechtliche Fragestellungen </a:t>
            </a:r>
            <a:r>
              <a:rPr lang="de-DE" sz="2350" dirty="0" err="1">
                <a:cs typeface="Calibri"/>
              </a:rPr>
              <a:t>bzgl</a:t>
            </a:r>
            <a:r>
              <a:rPr lang="de-DE" sz="2350" dirty="0">
                <a:cs typeface="Calibri"/>
              </a:rPr>
              <a:t> historischer Tankstellen gelöst werden können</a:t>
            </a:r>
          </a:p>
        </p:txBody>
      </p:sp>
    </p:spTree>
    <p:extLst>
      <p:ext uri="{BB962C8B-B14F-4D97-AF65-F5344CB8AC3E}">
        <p14:creationId xmlns:p14="http://schemas.microsoft.com/office/powerpoint/2010/main" val="659888964"/>
      </p:ext>
    </p:extLst>
  </p:cSld>
  <p:clrMapOvr>
    <a:masterClrMapping/>
  </p:clrMapOvr>
  <p:transition spd="med">
    <p:fade/>
  </p:transition>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AA-Design">
  <a:themeElements>
    <a:clrScheme name="Primärfarben">
      <a:dk1>
        <a:srgbClr val="000000"/>
      </a:dk1>
      <a:lt1>
        <a:srgbClr val="FFFFFF"/>
      </a:lt1>
      <a:dk2>
        <a:srgbClr val="FFFFFF"/>
      </a:dk2>
      <a:lt2>
        <a:srgbClr val="FFFFFF"/>
      </a:lt2>
      <a:accent1>
        <a:srgbClr val="000000"/>
      </a:accent1>
      <a:accent2>
        <a:srgbClr val="DC003C"/>
      </a:accent2>
      <a:accent3>
        <a:srgbClr val="B1B2B4"/>
      </a:accent3>
      <a:accent4>
        <a:srgbClr val="FFFFFF"/>
      </a:accent4>
      <a:accent5>
        <a:srgbClr val="FFFFFF"/>
      </a:accent5>
      <a:accent6>
        <a:srgbClr val="FFFFFF"/>
      </a:accent6>
      <a:hlink>
        <a:srgbClr val="000000"/>
      </a:hlink>
      <a:folHlink>
        <a:srgbClr val="C00000"/>
      </a:folHlink>
    </a:clrScheme>
    <a:fontScheme name="Standard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31C48"/>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AT" altLang="de-DE" sz="900" b="0" i="0" u="none" strike="noStrike" cap="none" normalizeH="0" baseline="0" smtClean="0">
            <a:ln>
              <a:noFill/>
            </a:ln>
            <a:solidFill>
              <a:srgbClr val="E31C48"/>
            </a:solidFill>
            <a:effectLst/>
            <a:latin typeface="Arial" charset="0"/>
            <a:cs typeface="Arial" charset="0"/>
          </a:defRPr>
        </a:defPPr>
      </a:lstStyle>
    </a:spDef>
    <a:lnDef>
      <a:spPr bwMode="auto">
        <a:xfrm>
          <a:off x="0" y="0"/>
          <a:ext cx="1" cy="1"/>
        </a:xfrm>
        <a:custGeom>
          <a:avLst/>
          <a:gdLst/>
          <a:ahLst/>
          <a:cxnLst/>
          <a:rect l="0" t="0" r="0" b="0"/>
          <a:pathLst/>
        </a:custGeom>
        <a:solidFill>
          <a:srgbClr val="E31C48"/>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AT" altLang="de-DE" sz="900" b="0" i="0" u="none" strike="noStrike" cap="none" normalizeH="0" baseline="0" smtClean="0">
            <a:ln>
              <a:noFill/>
            </a:ln>
            <a:solidFill>
              <a:srgbClr val="E31C48"/>
            </a:solidFill>
            <a:effectLst/>
            <a:latin typeface="Arial" charset="0"/>
            <a:cs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369</Words>
  <Application>Microsoft Office PowerPoint</Application>
  <PresentationFormat>Breitbild</PresentationFormat>
  <Paragraphs>46</Paragraphs>
  <Slides>8</Slides>
  <Notes>0</Notes>
  <HiddenSlides>0</HiddenSlides>
  <MMClips>0</MMClips>
  <ScaleCrop>false</ScaleCrop>
  <HeadingPairs>
    <vt:vector size="4" baseType="variant">
      <vt:variant>
        <vt:lpstr>Design</vt:lpstr>
      </vt:variant>
      <vt:variant>
        <vt:i4>2</vt:i4>
      </vt:variant>
      <vt:variant>
        <vt:lpstr>Folientitel</vt:lpstr>
      </vt:variant>
      <vt:variant>
        <vt:i4>8</vt:i4>
      </vt:variant>
    </vt:vector>
  </HeadingPairs>
  <TitlesOfParts>
    <vt:vector size="10" baseType="lpstr">
      <vt:lpstr>Benutzerdefiniertes Design</vt:lpstr>
      <vt:lpstr>EAA-Design</vt:lpstr>
      <vt:lpstr>E-MOBILITÄT Energiepreise </vt:lpstr>
      <vt:lpstr>E-Mobilität steckt teils noch in den Kinderschuhen</vt:lpstr>
      <vt:lpstr>Kompetenztatbestand</vt:lpstr>
      <vt:lpstr>Exkurs: Grundlagen des ElWOG</vt:lpstr>
      <vt:lpstr>Zivilrechtliche Beziehungen</vt:lpstr>
      <vt:lpstr>Besonderheiten des ElWOG -Preisregimes</vt:lpstr>
      <vt:lpstr>Abrechnungsmodelle</vt:lpstr>
      <vt:lpstr>Konsequenzen des Vertragsregimes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cp:lastModifiedBy>Hauenschild Herwig</cp:lastModifiedBy>
  <cp:revision>364</cp:revision>
  <dcterms:created xsi:type="dcterms:W3CDTF">2022-10-06T20:36:40Z</dcterms:created>
  <dcterms:modified xsi:type="dcterms:W3CDTF">2022-10-12T20:16:54Z</dcterms:modified>
</cp:coreProperties>
</file>