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42"/>
  </p:notesMasterIdLst>
  <p:handoutMasterIdLst>
    <p:handoutMasterId r:id="rId43"/>
  </p:handoutMasterIdLst>
  <p:sldIdLst>
    <p:sldId id="485" r:id="rId5"/>
    <p:sldId id="486" r:id="rId6"/>
    <p:sldId id="505" r:id="rId7"/>
    <p:sldId id="533" r:id="rId8"/>
    <p:sldId id="531" r:id="rId9"/>
    <p:sldId id="565" r:id="rId10"/>
    <p:sldId id="568" r:id="rId11"/>
    <p:sldId id="564" r:id="rId12"/>
    <p:sldId id="530" r:id="rId13"/>
    <p:sldId id="538" r:id="rId14"/>
    <p:sldId id="539" r:id="rId15"/>
    <p:sldId id="540" r:id="rId16"/>
    <p:sldId id="541" r:id="rId17"/>
    <p:sldId id="537" r:id="rId18"/>
    <p:sldId id="547" r:id="rId19"/>
    <p:sldId id="560" r:id="rId20"/>
    <p:sldId id="553" r:id="rId21"/>
    <p:sldId id="554" r:id="rId22"/>
    <p:sldId id="555" r:id="rId23"/>
    <p:sldId id="562" r:id="rId24"/>
    <p:sldId id="575" r:id="rId25"/>
    <p:sldId id="576" r:id="rId26"/>
    <p:sldId id="561" r:id="rId27"/>
    <p:sldId id="559" r:id="rId28"/>
    <p:sldId id="556" r:id="rId29"/>
    <p:sldId id="546" r:id="rId30"/>
    <p:sldId id="550" r:id="rId31"/>
    <p:sldId id="573" r:id="rId32"/>
    <p:sldId id="570" r:id="rId33"/>
    <p:sldId id="571" r:id="rId34"/>
    <p:sldId id="572" r:id="rId35"/>
    <p:sldId id="558" r:id="rId36"/>
    <p:sldId id="569" r:id="rId37"/>
    <p:sldId id="566" r:id="rId38"/>
    <p:sldId id="557" r:id="rId39"/>
    <p:sldId id="489" r:id="rId40"/>
    <p:sldId id="52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arbpalette &amp; Hilfslinien" id="{77DCA542-2AC6-4D35-8C90-5FF4C450BBF6}">
          <p14:sldIdLst/>
        </p14:section>
        <p14:section name="Präsentation" id="{610F75B2-9337-47AD-82A6-BB267E5ECDDB}">
          <p14:sldIdLst>
            <p14:sldId id="485"/>
            <p14:sldId id="486"/>
            <p14:sldId id="505"/>
            <p14:sldId id="533"/>
            <p14:sldId id="531"/>
            <p14:sldId id="565"/>
            <p14:sldId id="568"/>
            <p14:sldId id="564"/>
            <p14:sldId id="530"/>
            <p14:sldId id="538"/>
            <p14:sldId id="539"/>
            <p14:sldId id="540"/>
            <p14:sldId id="541"/>
            <p14:sldId id="537"/>
            <p14:sldId id="547"/>
            <p14:sldId id="560"/>
            <p14:sldId id="553"/>
            <p14:sldId id="554"/>
            <p14:sldId id="555"/>
            <p14:sldId id="562"/>
            <p14:sldId id="575"/>
            <p14:sldId id="576"/>
            <p14:sldId id="561"/>
            <p14:sldId id="559"/>
            <p14:sldId id="556"/>
            <p14:sldId id="546"/>
            <p14:sldId id="550"/>
            <p14:sldId id="573"/>
            <p14:sldId id="570"/>
            <p14:sldId id="571"/>
            <p14:sldId id="572"/>
            <p14:sldId id="558"/>
            <p14:sldId id="569"/>
            <p14:sldId id="566"/>
            <p14:sldId id="557"/>
            <p14:sldId id="489"/>
            <p14:sldId id="528"/>
          </p14:sldIdLst>
        </p14:section>
      </p14:sectionLst>
    </p:ext>
    <p:ext uri="{EFAFB233-063F-42B5-8137-9DF3F51BA10A}">
      <p15:sldGuideLst xmlns:p15="http://schemas.microsoft.com/office/powerpoint/2012/main">
        <p15:guide id="1" orient="horz" pos="273" userDrawn="1">
          <p15:clr>
            <a:srgbClr val="A4A3A4"/>
          </p15:clr>
        </p15:guide>
        <p15:guide id="4" pos="340" userDrawn="1">
          <p15:clr>
            <a:srgbClr val="A4A3A4"/>
          </p15:clr>
        </p15:guide>
        <p15:guide id="6" pos="7339" userDrawn="1">
          <p15:clr>
            <a:srgbClr val="A4A3A4"/>
          </p15:clr>
        </p15:guide>
        <p15:guide id="7" orient="horz" pos="3709" userDrawn="1">
          <p15:clr>
            <a:srgbClr val="A4A3A4"/>
          </p15:clr>
        </p15:guide>
        <p15:guide id="8" orient="horz" pos="998" userDrawn="1">
          <p15:clr>
            <a:srgbClr val="A4A3A4"/>
          </p15:clr>
        </p15:guide>
        <p15:guide id="9" orient="horz" pos="412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D9D9D9"/>
    <a:srgbClr val="F61A49"/>
    <a:srgbClr val="262626"/>
    <a:srgbClr val="A6A6A6"/>
    <a:srgbClr val="7F7F7F"/>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98231" autoAdjust="0"/>
  </p:normalViewPr>
  <p:slideViewPr>
    <p:cSldViewPr snapToGrid="0" snapToObjects="1" showGuides="1">
      <p:cViewPr varScale="1">
        <p:scale>
          <a:sx n="91" d="100"/>
          <a:sy n="91" d="100"/>
        </p:scale>
        <p:origin x="355" y="72"/>
      </p:cViewPr>
      <p:guideLst>
        <p:guide orient="horz" pos="273"/>
        <p:guide pos="340"/>
        <p:guide pos="7339"/>
        <p:guide orient="horz" pos="3709"/>
        <p:guide orient="horz" pos="998"/>
        <p:guide orient="horz" pos="4122"/>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390"/>
    </p:cViewPr>
  </p:sorterViewPr>
  <p:notesViewPr>
    <p:cSldViewPr snapToGrid="0" snapToObjects="1" showGuides="1">
      <p:cViewPr varScale="1">
        <p:scale>
          <a:sx n="83" d="100"/>
          <a:sy n="83" d="100"/>
        </p:scale>
        <p:origin x="-3828" y="-78"/>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B32E5F-2834-4A47-A64F-DBC02197002F}" type="datetimeFigureOut">
              <a:rPr lang="en-US" smtClean="0">
                <a:latin typeface="Arial" panose="020B0604020202020204" pitchFamily="34" charset="0"/>
              </a:rPr>
              <a:t>9/21/2021</a:t>
            </a:fld>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9C266D-9BF6-45DD-93F4-23D3D4380AFF}" type="slidenum">
              <a:rPr lang="en-US" smtClean="0">
                <a:latin typeface="Arial" panose="020B0604020202020204" pitchFamily="34" charset="0"/>
              </a:rPr>
              <a:t>‹Nr.›</a:t>
            </a:fld>
            <a:endParaRPr lang="en-US" dirty="0">
              <a:latin typeface="Arial" panose="020B0604020202020204" pitchFamily="34" charset="0"/>
            </a:endParaRPr>
          </a:p>
        </p:txBody>
      </p:sp>
    </p:spTree>
    <p:extLst>
      <p:ext uri="{BB962C8B-B14F-4D97-AF65-F5344CB8AC3E}">
        <p14:creationId xmlns:p14="http://schemas.microsoft.com/office/powerpoint/2010/main" val="1567939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C36A7A65-FCEB-45DA-8E08-BBBF0E9E7FCA}" type="datetimeFigureOut">
              <a:rPr lang="de-DE" smtClean="0"/>
              <a:pPr/>
              <a:t>21.09.2021</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92DA5471-CC57-402A-9527-36A1D012F698}" type="slidenum">
              <a:rPr lang="de-DE" smtClean="0"/>
              <a:pPr/>
              <a:t>‹Nr.›</a:t>
            </a:fld>
            <a:endParaRPr lang="de-DE" dirty="0"/>
          </a:p>
        </p:txBody>
      </p:sp>
    </p:spTree>
    <p:extLst>
      <p:ext uri="{BB962C8B-B14F-4D97-AF65-F5344CB8AC3E}">
        <p14:creationId xmlns:p14="http://schemas.microsoft.com/office/powerpoint/2010/main" val="12865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645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amp; IMAGE">
    <p:spTree>
      <p:nvGrpSpPr>
        <p:cNvPr id="1" name=""/>
        <p:cNvGrpSpPr/>
        <p:nvPr/>
      </p:nvGrpSpPr>
      <p:grpSpPr>
        <a:xfrm>
          <a:off x="0" y="0"/>
          <a:ext cx="0" cy="0"/>
          <a:chOff x="0" y="0"/>
          <a:chExt cx="0" cy="0"/>
        </a:xfrm>
      </p:grpSpPr>
      <p:sp>
        <p:nvSpPr>
          <p:cNvPr id="22" name="Content 1"/>
          <p:cNvSpPr>
            <a:spLocks noGrp="1"/>
          </p:cNvSpPr>
          <p:nvPr>
            <p:ph sz="half" idx="28"/>
          </p:nvPr>
        </p:nvSpPr>
        <p:spPr bwMode="gray">
          <a:xfrm>
            <a:off x="2024835" y="3960000"/>
            <a:ext cx="3861407" cy="1926000"/>
          </a:xfrm>
          <a:prstGeom prst="rect">
            <a:avLst/>
          </a:prstGeom>
          <a:solidFill>
            <a:schemeClr val="bg1">
              <a:lumMod val="95000"/>
            </a:schemeClr>
          </a:solidFill>
        </p:spPr>
        <p:txBody>
          <a:bodyPr lIns="756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45" name="Content 1"/>
          <p:cNvSpPr>
            <a:spLocks noGrp="1"/>
          </p:cNvSpPr>
          <p:nvPr>
            <p:ph sz="half" idx="19"/>
          </p:nvPr>
        </p:nvSpPr>
        <p:spPr bwMode="gray">
          <a:xfrm>
            <a:off x="2639070" y="1584000"/>
            <a:ext cx="3247172" cy="1926000"/>
          </a:xfrm>
          <a:prstGeom prst="rect">
            <a:avLst/>
          </a:prstGeom>
          <a:solidFill>
            <a:schemeClr val="bg1">
              <a:lumMod val="95000"/>
            </a:schemeClr>
          </a:solidFill>
        </p:spPr>
        <p:txBody>
          <a:bodyPr lIns="756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11" name="Picture 1"/>
          <p:cNvSpPr>
            <a:spLocks noGrp="1"/>
          </p:cNvSpPr>
          <p:nvPr>
            <p:ph type="pic" sz="quarter" idx="15"/>
          </p:nvPr>
        </p:nvSpPr>
        <p:spPr bwMode="gray">
          <a:xfrm>
            <a:off x="539545" y="1584000"/>
            <a:ext cx="2664347" cy="1926000"/>
          </a:xfrm>
          <a:custGeom>
            <a:avLst/>
            <a:gdLst>
              <a:gd name="connsiteX0" fmla="*/ 0 w 2664000"/>
              <a:gd name="connsiteY0" fmla="*/ 0 h 1926000"/>
              <a:gd name="connsiteX1" fmla="*/ 2664000 w 2664000"/>
              <a:gd name="connsiteY1" fmla="*/ 0 h 1926000"/>
              <a:gd name="connsiteX2" fmla="*/ 2664000 w 2664000"/>
              <a:gd name="connsiteY2" fmla="*/ 1926000 h 1926000"/>
              <a:gd name="connsiteX3" fmla="*/ 0 w 2664000"/>
              <a:gd name="connsiteY3" fmla="*/ 1926000 h 1926000"/>
              <a:gd name="connsiteX4" fmla="*/ 0 w 2664000"/>
              <a:gd name="connsiteY4" fmla="*/ 0 h 1926000"/>
              <a:gd name="connsiteX0" fmla="*/ 0 w 2664000"/>
              <a:gd name="connsiteY0" fmla="*/ 0 h 1926000"/>
              <a:gd name="connsiteX1" fmla="*/ 2664000 w 2664000"/>
              <a:gd name="connsiteY1" fmla="*/ 0 h 1926000"/>
              <a:gd name="connsiteX2" fmla="*/ 2149650 w 2664000"/>
              <a:gd name="connsiteY2" fmla="*/ 1926000 h 1926000"/>
              <a:gd name="connsiteX3" fmla="*/ 0 w 2664000"/>
              <a:gd name="connsiteY3" fmla="*/ 1926000 h 1926000"/>
              <a:gd name="connsiteX4" fmla="*/ 0 w 2664000"/>
              <a:gd name="connsiteY4" fmla="*/ 0 h 192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000" h="1926000">
                <a:moveTo>
                  <a:pt x="0" y="0"/>
                </a:moveTo>
                <a:lnTo>
                  <a:pt x="2664000" y="0"/>
                </a:lnTo>
                <a:lnTo>
                  <a:pt x="2149650" y="1926000"/>
                </a:lnTo>
                <a:lnTo>
                  <a:pt x="0" y="1926000"/>
                </a:lnTo>
                <a:lnTo>
                  <a:pt x="0" y="0"/>
                </a:lnTo>
                <a:close/>
              </a:path>
            </a:pathLst>
          </a:custGeom>
          <a:solidFill>
            <a:schemeClr val="bg1">
              <a:lumMod val="85000"/>
            </a:schemeClr>
          </a:solidFill>
        </p:spPr>
        <p:txBody>
          <a:bodyPr lIns="144000" tIns="144000" rIns="144000" bIns="144000"/>
          <a:lstStyle>
            <a:lvl1pPr marL="0" indent="0">
              <a:buNone/>
              <a:defRPr/>
            </a:lvl1pPr>
          </a:lstStyle>
          <a:p>
            <a:endParaRPr lang="en-US" dirty="0"/>
          </a:p>
        </p:txBody>
      </p:sp>
      <p:sp>
        <p:nvSpPr>
          <p:cNvPr id="3" name="Fußzeilenplatzhalter 2"/>
          <p:cNvSpPr>
            <a:spLocks noGrp="1"/>
          </p:cNvSpPr>
          <p:nvPr>
            <p:ph type="ftr" sz="quarter" idx="26"/>
          </p:nvPr>
        </p:nvSpPr>
        <p:spPr/>
        <p:txBody>
          <a:bodyPr/>
          <a:lstStyle/>
          <a:p>
            <a:r>
              <a:rPr lang="en-US"/>
              <a:t>Platzhalter Fußzeile</a:t>
            </a:r>
            <a:endParaRPr lang="en-US" dirty="0"/>
          </a:p>
        </p:txBody>
      </p:sp>
      <p:sp>
        <p:nvSpPr>
          <p:cNvPr id="4" name="Foliennummernplatzhalter 3"/>
          <p:cNvSpPr>
            <a:spLocks noGrp="1"/>
          </p:cNvSpPr>
          <p:nvPr>
            <p:ph type="sldNum" sz="quarter" idx="27"/>
          </p:nvPr>
        </p:nvSpPr>
        <p:spPr/>
        <p:txBody>
          <a:bodyPr/>
          <a:lstStyle/>
          <a:p>
            <a:fld id="{02CEFE82-39F2-4F47-8A0C-D5AB3496FA5C}" type="slidenum">
              <a:rPr lang="en-US" smtClean="0"/>
              <a:pPr/>
              <a:t>‹Nr.›</a:t>
            </a:fld>
            <a:endParaRPr lang="en-US" dirty="0"/>
          </a:p>
        </p:txBody>
      </p:sp>
      <p:sp>
        <p:nvSpPr>
          <p:cNvPr id="9" name="Titel 8"/>
          <p:cNvSpPr>
            <a:spLocks noGrp="1"/>
          </p:cNvSpPr>
          <p:nvPr>
            <p:ph type="title"/>
          </p:nvPr>
        </p:nvSpPr>
        <p:spPr/>
        <p:txBody>
          <a:bodyPr/>
          <a:lstStyle/>
          <a:p>
            <a:r>
              <a:rPr lang="de-DE" dirty="0"/>
              <a:t>Titelmasterformat durch Klicken bearbeiten</a:t>
            </a:r>
          </a:p>
        </p:txBody>
      </p:sp>
      <p:sp>
        <p:nvSpPr>
          <p:cNvPr id="19" name="Subline"/>
          <p:cNvSpPr>
            <a:spLocks noGrp="1"/>
          </p:cNvSpPr>
          <p:nvPr>
            <p:ph type="body" sz="quarter" idx="13" hasCustomPrompt="1"/>
          </p:nvPr>
        </p:nvSpPr>
        <p:spPr>
          <a:xfrm>
            <a:off x="540070" y="972001"/>
            <a:ext cx="11100245" cy="612325"/>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23" name="Picture 1"/>
          <p:cNvSpPr>
            <a:spLocks noGrp="1"/>
          </p:cNvSpPr>
          <p:nvPr>
            <p:ph type="pic" sz="quarter" idx="29"/>
          </p:nvPr>
        </p:nvSpPr>
        <p:spPr bwMode="gray">
          <a:xfrm>
            <a:off x="539546" y="3960000"/>
            <a:ext cx="2027505" cy="1928382"/>
          </a:xfrm>
          <a:custGeom>
            <a:avLst/>
            <a:gdLst>
              <a:gd name="connsiteX0" fmla="*/ 0 w 2664000"/>
              <a:gd name="connsiteY0" fmla="*/ 0 h 1926000"/>
              <a:gd name="connsiteX1" fmla="*/ 2664000 w 2664000"/>
              <a:gd name="connsiteY1" fmla="*/ 0 h 1926000"/>
              <a:gd name="connsiteX2" fmla="*/ 2664000 w 2664000"/>
              <a:gd name="connsiteY2" fmla="*/ 1926000 h 1926000"/>
              <a:gd name="connsiteX3" fmla="*/ 0 w 2664000"/>
              <a:gd name="connsiteY3" fmla="*/ 1926000 h 1926000"/>
              <a:gd name="connsiteX4" fmla="*/ 0 w 2664000"/>
              <a:gd name="connsiteY4" fmla="*/ 0 h 1926000"/>
              <a:gd name="connsiteX0" fmla="*/ 0 w 2664000"/>
              <a:gd name="connsiteY0" fmla="*/ 0 h 1926000"/>
              <a:gd name="connsiteX1" fmla="*/ 2664000 w 2664000"/>
              <a:gd name="connsiteY1" fmla="*/ 0 h 1926000"/>
              <a:gd name="connsiteX2" fmla="*/ 2149650 w 2664000"/>
              <a:gd name="connsiteY2" fmla="*/ 1926000 h 1926000"/>
              <a:gd name="connsiteX3" fmla="*/ 0 w 2664000"/>
              <a:gd name="connsiteY3" fmla="*/ 1926000 h 1926000"/>
              <a:gd name="connsiteX4" fmla="*/ 0 w 2664000"/>
              <a:gd name="connsiteY4" fmla="*/ 0 h 1926000"/>
              <a:gd name="connsiteX0" fmla="*/ 0 w 2664000"/>
              <a:gd name="connsiteY0" fmla="*/ 0 h 1928382"/>
              <a:gd name="connsiteX1" fmla="*/ 2664000 w 2664000"/>
              <a:gd name="connsiteY1" fmla="*/ 0 h 1928382"/>
              <a:gd name="connsiteX2" fmla="*/ 1986932 w 2664000"/>
              <a:gd name="connsiteY2" fmla="*/ 1928382 h 1928382"/>
              <a:gd name="connsiteX3" fmla="*/ 0 w 2664000"/>
              <a:gd name="connsiteY3" fmla="*/ 1926000 h 1928382"/>
              <a:gd name="connsiteX4" fmla="*/ 0 w 2664000"/>
              <a:gd name="connsiteY4" fmla="*/ 0 h 192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000" h="1928382">
                <a:moveTo>
                  <a:pt x="0" y="0"/>
                </a:moveTo>
                <a:lnTo>
                  <a:pt x="2664000" y="0"/>
                </a:lnTo>
                <a:lnTo>
                  <a:pt x="1986932" y="1928382"/>
                </a:lnTo>
                <a:lnTo>
                  <a:pt x="0" y="1926000"/>
                </a:lnTo>
                <a:lnTo>
                  <a:pt x="0" y="0"/>
                </a:lnTo>
                <a:close/>
              </a:path>
            </a:pathLst>
          </a:custGeom>
          <a:solidFill>
            <a:schemeClr val="bg1">
              <a:lumMod val="85000"/>
            </a:schemeClr>
          </a:solidFill>
        </p:spPr>
        <p:txBody>
          <a:bodyPr lIns="144000" tIns="144000" rIns="144000" bIns="144000"/>
          <a:lstStyle>
            <a:lvl1pPr marL="0" indent="0">
              <a:buNone/>
              <a:defRPr/>
            </a:lvl1pPr>
          </a:lstStyle>
          <a:p>
            <a:endParaRPr lang="en-US" dirty="0"/>
          </a:p>
        </p:txBody>
      </p:sp>
      <p:sp>
        <p:nvSpPr>
          <p:cNvPr id="30" name="Content 1"/>
          <p:cNvSpPr>
            <a:spLocks noGrp="1"/>
          </p:cNvSpPr>
          <p:nvPr>
            <p:ph sz="half" idx="30"/>
          </p:nvPr>
        </p:nvSpPr>
        <p:spPr bwMode="gray">
          <a:xfrm>
            <a:off x="7789185" y="3960000"/>
            <a:ext cx="3861407" cy="1926000"/>
          </a:xfrm>
          <a:prstGeom prst="rect">
            <a:avLst/>
          </a:prstGeom>
          <a:solidFill>
            <a:schemeClr val="bg1">
              <a:lumMod val="95000"/>
            </a:schemeClr>
          </a:solidFill>
        </p:spPr>
        <p:txBody>
          <a:bodyPr lIns="756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31" name="Content 1"/>
          <p:cNvSpPr>
            <a:spLocks noGrp="1"/>
          </p:cNvSpPr>
          <p:nvPr>
            <p:ph sz="half" idx="31"/>
          </p:nvPr>
        </p:nvSpPr>
        <p:spPr bwMode="gray">
          <a:xfrm>
            <a:off x="8403419" y="1584000"/>
            <a:ext cx="3247172" cy="1926000"/>
          </a:xfrm>
          <a:prstGeom prst="rect">
            <a:avLst/>
          </a:prstGeom>
          <a:solidFill>
            <a:schemeClr val="bg1">
              <a:lumMod val="95000"/>
            </a:schemeClr>
          </a:solidFill>
        </p:spPr>
        <p:txBody>
          <a:bodyPr lIns="756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32" name="Picture 1"/>
          <p:cNvSpPr>
            <a:spLocks noGrp="1"/>
          </p:cNvSpPr>
          <p:nvPr>
            <p:ph type="pic" sz="quarter" idx="32"/>
          </p:nvPr>
        </p:nvSpPr>
        <p:spPr bwMode="gray">
          <a:xfrm>
            <a:off x="6303894" y="1584000"/>
            <a:ext cx="2664347" cy="1926000"/>
          </a:xfrm>
          <a:custGeom>
            <a:avLst/>
            <a:gdLst>
              <a:gd name="connsiteX0" fmla="*/ 0 w 2664000"/>
              <a:gd name="connsiteY0" fmla="*/ 0 h 1926000"/>
              <a:gd name="connsiteX1" fmla="*/ 2664000 w 2664000"/>
              <a:gd name="connsiteY1" fmla="*/ 0 h 1926000"/>
              <a:gd name="connsiteX2" fmla="*/ 2664000 w 2664000"/>
              <a:gd name="connsiteY2" fmla="*/ 1926000 h 1926000"/>
              <a:gd name="connsiteX3" fmla="*/ 0 w 2664000"/>
              <a:gd name="connsiteY3" fmla="*/ 1926000 h 1926000"/>
              <a:gd name="connsiteX4" fmla="*/ 0 w 2664000"/>
              <a:gd name="connsiteY4" fmla="*/ 0 h 1926000"/>
              <a:gd name="connsiteX0" fmla="*/ 0 w 2664000"/>
              <a:gd name="connsiteY0" fmla="*/ 0 h 1926000"/>
              <a:gd name="connsiteX1" fmla="*/ 2664000 w 2664000"/>
              <a:gd name="connsiteY1" fmla="*/ 0 h 1926000"/>
              <a:gd name="connsiteX2" fmla="*/ 2149650 w 2664000"/>
              <a:gd name="connsiteY2" fmla="*/ 1926000 h 1926000"/>
              <a:gd name="connsiteX3" fmla="*/ 0 w 2664000"/>
              <a:gd name="connsiteY3" fmla="*/ 1926000 h 1926000"/>
              <a:gd name="connsiteX4" fmla="*/ 0 w 2664000"/>
              <a:gd name="connsiteY4" fmla="*/ 0 h 192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000" h="1926000">
                <a:moveTo>
                  <a:pt x="0" y="0"/>
                </a:moveTo>
                <a:lnTo>
                  <a:pt x="2664000" y="0"/>
                </a:lnTo>
                <a:lnTo>
                  <a:pt x="2149650" y="1926000"/>
                </a:lnTo>
                <a:lnTo>
                  <a:pt x="0" y="1926000"/>
                </a:lnTo>
                <a:lnTo>
                  <a:pt x="0" y="0"/>
                </a:lnTo>
                <a:close/>
              </a:path>
            </a:pathLst>
          </a:custGeom>
          <a:solidFill>
            <a:schemeClr val="bg1">
              <a:lumMod val="85000"/>
            </a:schemeClr>
          </a:solidFill>
        </p:spPr>
        <p:txBody>
          <a:bodyPr lIns="144000" tIns="144000" rIns="144000" bIns="144000"/>
          <a:lstStyle>
            <a:lvl1pPr marL="0" indent="0">
              <a:buNone/>
              <a:defRPr/>
            </a:lvl1pPr>
          </a:lstStyle>
          <a:p>
            <a:endParaRPr lang="en-US" dirty="0"/>
          </a:p>
        </p:txBody>
      </p:sp>
      <p:sp>
        <p:nvSpPr>
          <p:cNvPr id="33" name="Picture 1"/>
          <p:cNvSpPr>
            <a:spLocks noGrp="1"/>
          </p:cNvSpPr>
          <p:nvPr>
            <p:ph type="pic" sz="quarter" idx="33"/>
          </p:nvPr>
        </p:nvSpPr>
        <p:spPr bwMode="gray">
          <a:xfrm>
            <a:off x="6303895" y="3960000"/>
            <a:ext cx="2027505" cy="1928382"/>
          </a:xfrm>
          <a:custGeom>
            <a:avLst/>
            <a:gdLst>
              <a:gd name="connsiteX0" fmla="*/ 0 w 2664000"/>
              <a:gd name="connsiteY0" fmla="*/ 0 h 1926000"/>
              <a:gd name="connsiteX1" fmla="*/ 2664000 w 2664000"/>
              <a:gd name="connsiteY1" fmla="*/ 0 h 1926000"/>
              <a:gd name="connsiteX2" fmla="*/ 2664000 w 2664000"/>
              <a:gd name="connsiteY2" fmla="*/ 1926000 h 1926000"/>
              <a:gd name="connsiteX3" fmla="*/ 0 w 2664000"/>
              <a:gd name="connsiteY3" fmla="*/ 1926000 h 1926000"/>
              <a:gd name="connsiteX4" fmla="*/ 0 w 2664000"/>
              <a:gd name="connsiteY4" fmla="*/ 0 h 1926000"/>
              <a:gd name="connsiteX0" fmla="*/ 0 w 2664000"/>
              <a:gd name="connsiteY0" fmla="*/ 0 h 1926000"/>
              <a:gd name="connsiteX1" fmla="*/ 2664000 w 2664000"/>
              <a:gd name="connsiteY1" fmla="*/ 0 h 1926000"/>
              <a:gd name="connsiteX2" fmla="*/ 2149650 w 2664000"/>
              <a:gd name="connsiteY2" fmla="*/ 1926000 h 1926000"/>
              <a:gd name="connsiteX3" fmla="*/ 0 w 2664000"/>
              <a:gd name="connsiteY3" fmla="*/ 1926000 h 1926000"/>
              <a:gd name="connsiteX4" fmla="*/ 0 w 2664000"/>
              <a:gd name="connsiteY4" fmla="*/ 0 h 1926000"/>
              <a:gd name="connsiteX0" fmla="*/ 0 w 2664000"/>
              <a:gd name="connsiteY0" fmla="*/ 0 h 1928382"/>
              <a:gd name="connsiteX1" fmla="*/ 2664000 w 2664000"/>
              <a:gd name="connsiteY1" fmla="*/ 0 h 1928382"/>
              <a:gd name="connsiteX2" fmla="*/ 1986932 w 2664000"/>
              <a:gd name="connsiteY2" fmla="*/ 1928382 h 1928382"/>
              <a:gd name="connsiteX3" fmla="*/ 0 w 2664000"/>
              <a:gd name="connsiteY3" fmla="*/ 1926000 h 1928382"/>
              <a:gd name="connsiteX4" fmla="*/ 0 w 2664000"/>
              <a:gd name="connsiteY4" fmla="*/ 0 h 1928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4000" h="1928382">
                <a:moveTo>
                  <a:pt x="0" y="0"/>
                </a:moveTo>
                <a:lnTo>
                  <a:pt x="2664000" y="0"/>
                </a:lnTo>
                <a:lnTo>
                  <a:pt x="1986932" y="1928382"/>
                </a:lnTo>
                <a:lnTo>
                  <a:pt x="0" y="1926000"/>
                </a:lnTo>
                <a:lnTo>
                  <a:pt x="0" y="0"/>
                </a:lnTo>
                <a:close/>
              </a:path>
            </a:pathLst>
          </a:custGeom>
          <a:solidFill>
            <a:schemeClr val="bg1">
              <a:lumMod val="85000"/>
            </a:schemeClr>
          </a:solidFill>
        </p:spPr>
        <p:txBody>
          <a:bodyPr lIns="144000" tIns="144000" rIns="144000" bIns="144000"/>
          <a:lstStyle>
            <a:lvl1pPr marL="0" indent="0">
              <a:buNone/>
              <a:defRPr/>
            </a:lvl1pPr>
          </a:lstStyle>
          <a:p>
            <a:endParaRPr lang="en-US" dirty="0"/>
          </a:p>
        </p:txBody>
      </p:sp>
    </p:spTree>
    <p:extLst>
      <p:ext uri="{BB962C8B-B14F-4D97-AF65-F5344CB8AC3E}">
        <p14:creationId xmlns:p14="http://schemas.microsoft.com/office/powerpoint/2010/main" val="354729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mp; CONTENT">
    <p:spTree>
      <p:nvGrpSpPr>
        <p:cNvPr id="1" name=""/>
        <p:cNvGrpSpPr/>
        <p:nvPr/>
      </p:nvGrpSpPr>
      <p:grpSpPr>
        <a:xfrm>
          <a:off x="0" y="0"/>
          <a:ext cx="0" cy="0"/>
          <a:chOff x="0" y="0"/>
          <a:chExt cx="0" cy="0"/>
        </a:xfrm>
      </p:grpSpPr>
      <p:sp>
        <p:nvSpPr>
          <p:cNvPr id="3" name="Content"/>
          <p:cNvSpPr>
            <a:spLocks noGrp="1"/>
          </p:cNvSpPr>
          <p:nvPr>
            <p:ph idx="1"/>
          </p:nvPr>
        </p:nvSpPr>
        <p:spPr>
          <a:xfrm>
            <a:off x="539545" y="1584000"/>
            <a:ext cx="11111046" cy="1926000"/>
          </a:xfrm>
        </p:spPr>
        <p:txBody>
          <a:bodyPr/>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lvl5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a:p>
            <a:pPr marL="1440000" marR="0" lvl="3"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Vierte Ebene</a:t>
            </a:r>
          </a:p>
          <a:p>
            <a:pPr marL="1800000" marR="0" lvl="4"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Fünfte Ebene</a:t>
            </a:r>
          </a:p>
        </p:txBody>
      </p:sp>
      <p:sp>
        <p:nvSpPr>
          <p:cNvPr id="10" name="Picture 1"/>
          <p:cNvSpPr>
            <a:spLocks noGrp="1"/>
          </p:cNvSpPr>
          <p:nvPr>
            <p:ph type="pic" sz="quarter" idx="15"/>
          </p:nvPr>
        </p:nvSpPr>
        <p:spPr bwMode="gray">
          <a:xfrm>
            <a:off x="-525" y="3506400"/>
            <a:ext cx="4410099" cy="2379600"/>
          </a:xfrm>
          <a:custGeom>
            <a:avLst/>
            <a:gdLst>
              <a:gd name="connsiteX0" fmla="*/ 0 w 3768175"/>
              <a:gd name="connsiteY0" fmla="*/ 0 h 2379600"/>
              <a:gd name="connsiteX1" fmla="*/ 3768175 w 3768175"/>
              <a:gd name="connsiteY1" fmla="*/ 0 h 2379600"/>
              <a:gd name="connsiteX2" fmla="*/ 3768175 w 3768175"/>
              <a:gd name="connsiteY2" fmla="*/ 2379600 h 2379600"/>
              <a:gd name="connsiteX3" fmla="*/ 0 w 3768175"/>
              <a:gd name="connsiteY3" fmla="*/ 2379600 h 2379600"/>
              <a:gd name="connsiteX4" fmla="*/ 0 w 3768175"/>
              <a:gd name="connsiteY4" fmla="*/ 0 h 2379600"/>
              <a:gd name="connsiteX0" fmla="*/ 0 w 4409525"/>
              <a:gd name="connsiteY0" fmla="*/ 0 h 2379600"/>
              <a:gd name="connsiteX1" fmla="*/ 4409525 w 4409525"/>
              <a:gd name="connsiteY1" fmla="*/ 3175 h 2379600"/>
              <a:gd name="connsiteX2" fmla="*/ 3768175 w 4409525"/>
              <a:gd name="connsiteY2" fmla="*/ 2379600 h 2379600"/>
              <a:gd name="connsiteX3" fmla="*/ 0 w 4409525"/>
              <a:gd name="connsiteY3" fmla="*/ 2379600 h 2379600"/>
              <a:gd name="connsiteX4" fmla="*/ 0 w 4409525"/>
              <a:gd name="connsiteY4" fmla="*/ 0 h 237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9525" h="2379600">
                <a:moveTo>
                  <a:pt x="0" y="0"/>
                </a:moveTo>
                <a:lnTo>
                  <a:pt x="4409525" y="3175"/>
                </a:lnTo>
                <a:lnTo>
                  <a:pt x="3768175" y="2379600"/>
                </a:lnTo>
                <a:lnTo>
                  <a:pt x="0" y="2379600"/>
                </a:lnTo>
                <a:lnTo>
                  <a:pt x="0" y="0"/>
                </a:lnTo>
                <a:close/>
              </a:path>
            </a:pathLst>
          </a:custGeom>
          <a:solidFill>
            <a:schemeClr val="bg1">
              <a:lumMod val="85000"/>
            </a:schemeClr>
          </a:solidFill>
        </p:spPr>
        <p:txBody>
          <a:bodyPr lIns="144000" tIns="144000" rIns="144000" bIns="144000"/>
          <a:lstStyle>
            <a:lvl1pPr marL="0" indent="0">
              <a:buNone/>
              <a:defRPr/>
            </a:lvl1pPr>
          </a:lstStyle>
          <a:p>
            <a:endParaRPr lang="en-US" dirty="0"/>
          </a:p>
        </p:txBody>
      </p:sp>
      <p:sp>
        <p:nvSpPr>
          <p:cNvPr id="11" name="Picture 2"/>
          <p:cNvSpPr>
            <a:spLocks noGrp="1"/>
          </p:cNvSpPr>
          <p:nvPr>
            <p:ph type="pic" sz="quarter" idx="16"/>
          </p:nvPr>
        </p:nvSpPr>
        <p:spPr bwMode="gray">
          <a:xfrm>
            <a:off x="3804146" y="3506400"/>
            <a:ext cx="4717907" cy="2379600"/>
          </a:xfrm>
          <a:prstGeom prst="parallelogram">
            <a:avLst>
              <a:gd name="adj" fmla="val 27135"/>
            </a:avLst>
          </a:prstGeom>
          <a:solidFill>
            <a:schemeClr val="bg1">
              <a:lumMod val="85000"/>
            </a:schemeClr>
          </a:solidFill>
        </p:spPr>
        <p:txBody>
          <a:bodyPr lIns="144000" tIns="144000" rIns="144000" bIns="144000"/>
          <a:lstStyle>
            <a:lvl1pPr marL="0" indent="0" algn="ctr">
              <a:buNone/>
              <a:defRPr/>
            </a:lvl1pPr>
          </a:lstStyle>
          <a:p>
            <a:endParaRPr lang="en-US" dirty="0"/>
          </a:p>
        </p:txBody>
      </p:sp>
      <p:sp>
        <p:nvSpPr>
          <p:cNvPr id="12" name="Picture 3"/>
          <p:cNvSpPr>
            <a:spLocks noGrp="1"/>
          </p:cNvSpPr>
          <p:nvPr>
            <p:ph type="pic" sz="quarter" idx="17"/>
          </p:nvPr>
        </p:nvSpPr>
        <p:spPr bwMode="gray">
          <a:xfrm>
            <a:off x="7911995" y="3506400"/>
            <a:ext cx="4279480" cy="2379600"/>
          </a:xfrm>
          <a:custGeom>
            <a:avLst/>
            <a:gdLst>
              <a:gd name="connsiteX0" fmla="*/ 0 w 3628841"/>
              <a:gd name="connsiteY0" fmla="*/ 0 h 2379600"/>
              <a:gd name="connsiteX1" fmla="*/ 3628841 w 3628841"/>
              <a:gd name="connsiteY1" fmla="*/ 0 h 2379600"/>
              <a:gd name="connsiteX2" fmla="*/ 3628841 w 3628841"/>
              <a:gd name="connsiteY2" fmla="*/ 2379600 h 2379600"/>
              <a:gd name="connsiteX3" fmla="*/ 0 w 3628841"/>
              <a:gd name="connsiteY3" fmla="*/ 2379600 h 2379600"/>
              <a:gd name="connsiteX4" fmla="*/ 0 w 3628841"/>
              <a:gd name="connsiteY4" fmla="*/ 0 h 2379600"/>
              <a:gd name="connsiteX0" fmla="*/ 650082 w 4278923"/>
              <a:gd name="connsiteY0" fmla="*/ 0 h 2379600"/>
              <a:gd name="connsiteX1" fmla="*/ 4278923 w 4278923"/>
              <a:gd name="connsiteY1" fmla="*/ 0 h 2379600"/>
              <a:gd name="connsiteX2" fmla="*/ 4278923 w 4278923"/>
              <a:gd name="connsiteY2" fmla="*/ 2379600 h 2379600"/>
              <a:gd name="connsiteX3" fmla="*/ 0 w 4278923"/>
              <a:gd name="connsiteY3" fmla="*/ 2377218 h 2379600"/>
              <a:gd name="connsiteX4" fmla="*/ 650082 w 4278923"/>
              <a:gd name="connsiteY4" fmla="*/ 0 h 237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8923" h="2379600">
                <a:moveTo>
                  <a:pt x="650082" y="0"/>
                </a:moveTo>
                <a:lnTo>
                  <a:pt x="4278923" y="0"/>
                </a:lnTo>
                <a:lnTo>
                  <a:pt x="4278923" y="2379600"/>
                </a:lnTo>
                <a:lnTo>
                  <a:pt x="0" y="2377218"/>
                </a:lnTo>
                <a:lnTo>
                  <a:pt x="650082" y="0"/>
                </a:lnTo>
                <a:close/>
              </a:path>
            </a:pathLst>
          </a:custGeom>
          <a:solidFill>
            <a:schemeClr val="bg1">
              <a:lumMod val="85000"/>
            </a:schemeClr>
          </a:solidFill>
        </p:spPr>
        <p:txBody>
          <a:bodyPr lIns="144000" tIns="144000" rIns="144000" bIns="144000"/>
          <a:lstStyle>
            <a:lvl1pPr marL="0" indent="0" algn="r">
              <a:buNone/>
              <a:defRPr/>
            </a:lvl1pPr>
          </a:lstStyle>
          <a:p>
            <a:endParaRPr lang="en-US" dirty="0"/>
          </a:p>
        </p:txBody>
      </p:sp>
      <p:sp>
        <p:nvSpPr>
          <p:cNvPr id="5" name="Footer"/>
          <p:cNvSpPr>
            <a:spLocks noGrp="1"/>
          </p:cNvSpPr>
          <p:nvPr>
            <p:ph type="ftr" sz="quarter" idx="11"/>
          </p:nvPr>
        </p:nvSpPr>
        <p:spPr/>
        <p:txBody>
          <a:bodyPr/>
          <a:lstStyle/>
          <a:p>
            <a:r>
              <a:rPr lang="de-DE" noProof="0" dirty="0"/>
              <a:t>Platzhalter Fußzeile</a:t>
            </a:r>
          </a:p>
        </p:txBody>
      </p:sp>
      <p:sp>
        <p:nvSpPr>
          <p:cNvPr id="6" name="Slide Number"/>
          <p:cNvSpPr>
            <a:spLocks noGrp="1"/>
          </p:cNvSpPr>
          <p:nvPr>
            <p:ph type="sldNum" sz="quarter" idx="12"/>
          </p:nvPr>
        </p:nvSpPr>
        <p:spPr/>
        <p:txBody>
          <a:bodyPr/>
          <a:lstStyle/>
          <a:p>
            <a:fld id="{02CEFE82-39F2-4F47-8A0C-D5AB3496FA5C}" type="slidenum">
              <a:rPr lang="en-US" smtClean="0"/>
              <a:t>‹Nr.›</a:t>
            </a:fld>
            <a:endParaRPr lang="en-US"/>
          </a:p>
        </p:txBody>
      </p:sp>
      <p:sp>
        <p:nvSpPr>
          <p:cNvPr id="16" name="Titel 15"/>
          <p:cNvSpPr>
            <a:spLocks noGrp="1"/>
          </p:cNvSpPr>
          <p:nvPr>
            <p:ph type="title"/>
          </p:nvPr>
        </p:nvSpPr>
        <p:spPr/>
        <p:txBody>
          <a:bodyPr/>
          <a:lstStyle/>
          <a:p>
            <a:r>
              <a:rPr lang="de-DE"/>
              <a:t>Titelmasterformat durch Klicken bearbeiten</a:t>
            </a:r>
          </a:p>
        </p:txBody>
      </p:sp>
      <p:sp>
        <p:nvSpPr>
          <p:cNvPr id="17" name="Subline"/>
          <p:cNvSpPr>
            <a:spLocks noGrp="1"/>
          </p:cNvSpPr>
          <p:nvPr>
            <p:ph type="body" sz="quarter" idx="13" hasCustomPrompt="1"/>
          </p:nvPr>
        </p:nvSpPr>
        <p:spPr>
          <a:xfrm>
            <a:off x="540070" y="972001"/>
            <a:ext cx="11100245" cy="612325"/>
          </a:xfrm>
        </p:spPr>
        <p:txBody>
          <a:bodyPr/>
          <a:lstStyle>
            <a:lvl1pPr marL="0" indent="0">
              <a:buNone/>
              <a:defRPr baseline="0">
                <a:solidFill>
                  <a:schemeClr val="accent3"/>
                </a:solidFill>
              </a:defRPr>
            </a:lvl1pPr>
          </a:lstStyle>
          <a:p>
            <a:pPr lvl="0"/>
            <a:r>
              <a:rPr lang="de-DE" noProof="0" dirty="0"/>
              <a:t>Titelmasterformat durch Klicken bearbeiten</a:t>
            </a:r>
          </a:p>
        </p:txBody>
      </p:sp>
    </p:spTree>
    <p:extLst>
      <p:ext uri="{BB962C8B-B14F-4D97-AF65-F5344CB8AC3E}">
        <p14:creationId xmlns:p14="http://schemas.microsoft.com/office/powerpoint/2010/main" val="24309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 &amp; IMAGE">
    <p:spTree>
      <p:nvGrpSpPr>
        <p:cNvPr id="1" name=""/>
        <p:cNvGrpSpPr/>
        <p:nvPr/>
      </p:nvGrpSpPr>
      <p:grpSpPr>
        <a:xfrm>
          <a:off x="0" y="0"/>
          <a:ext cx="0" cy="0"/>
          <a:chOff x="0" y="0"/>
          <a:chExt cx="0" cy="0"/>
        </a:xfrm>
      </p:grpSpPr>
      <p:sp>
        <p:nvSpPr>
          <p:cNvPr id="3" name="Content"/>
          <p:cNvSpPr>
            <a:spLocks noGrp="1"/>
          </p:cNvSpPr>
          <p:nvPr>
            <p:ph sz="half" idx="1"/>
          </p:nvPr>
        </p:nvSpPr>
        <p:spPr>
          <a:xfrm>
            <a:off x="540069" y="1584000"/>
            <a:ext cx="5346696" cy="4302000"/>
          </a:xfrm>
        </p:spPr>
        <p:txBody>
          <a:bodyPr/>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22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20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8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a:p>
            <a:pPr marL="1440000" marR="0" lvl="3"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Vierte Ebene</a:t>
            </a:r>
          </a:p>
          <a:p>
            <a:pPr marL="1800000" marR="0" lvl="4"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Fünfte Ebene</a:t>
            </a:r>
          </a:p>
        </p:txBody>
      </p:sp>
      <p:sp>
        <p:nvSpPr>
          <p:cNvPr id="12" name="Picture"/>
          <p:cNvSpPr>
            <a:spLocks noGrp="1"/>
          </p:cNvSpPr>
          <p:nvPr>
            <p:ph type="pic" sz="quarter" idx="14"/>
          </p:nvPr>
        </p:nvSpPr>
        <p:spPr bwMode="gray">
          <a:xfrm>
            <a:off x="6304421" y="1584000"/>
            <a:ext cx="5696485" cy="4302000"/>
          </a:xfrm>
          <a:custGeom>
            <a:avLst/>
            <a:gdLst>
              <a:gd name="connsiteX0" fmla="*/ 0 w 5695744"/>
              <a:gd name="connsiteY0" fmla="*/ 0 h 4298400"/>
              <a:gd name="connsiteX1" fmla="*/ 5695744 w 5695744"/>
              <a:gd name="connsiteY1" fmla="*/ 0 h 4298400"/>
              <a:gd name="connsiteX2" fmla="*/ 5695744 w 5695744"/>
              <a:gd name="connsiteY2" fmla="*/ 4298400 h 4298400"/>
              <a:gd name="connsiteX3" fmla="*/ 0 w 5695744"/>
              <a:gd name="connsiteY3" fmla="*/ 4298400 h 4298400"/>
              <a:gd name="connsiteX4" fmla="*/ 0 w 5695744"/>
              <a:gd name="connsiteY4" fmla="*/ 0 h 4298400"/>
              <a:gd name="connsiteX0" fmla="*/ 0 w 5695744"/>
              <a:gd name="connsiteY0" fmla="*/ 0 h 4298400"/>
              <a:gd name="connsiteX1" fmla="*/ 5695744 w 5695744"/>
              <a:gd name="connsiteY1" fmla="*/ 0 h 4298400"/>
              <a:gd name="connsiteX2" fmla="*/ 4550362 w 5695744"/>
              <a:gd name="connsiteY2" fmla="*/ 4298400 h 4298400"/>
              <a:gd name="connsiteX3" fmla="*/ 0 w 5695744"/>
              <a:gd name="connsiteY3" fmla="*/ 4298400 h 4298400"/>
              <a:gd name="connsiteX4" fmla="*/ 0 w 5695744"/>
              <a:gd name="connsiteY4" fmla="*/ 0 h 429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5744" h="4298400">
                <a:moveTo>
                  <a:pt x="0" y="0"/>
                </a:moveTo>
                <a:lnTo>
                  <a:pt x="5695744" y="0"/>
                </a:lnTo>
                <a:lnTo>
                  <a:pt x="4550362" y="4298400"/>
                </a:lnTo>
                <a:lnTo>
                  <a:pt x="0" y="4298400"/>
                </a:lnTo>
                <a:lnTo>
                  <a:pt x="0" y="0"/>
                </a:lnTo>
                <a:close/>
              </a:path>
            </a:pathLst>
          </a:custGeom>
          <a:solidFill>
            <a:schemeClr val="bg1">
              <a:lumMod val="85000"/>
            </a:schemeClr>
          </a:solidFill>
        </p:spPr>
        <p:txBody>
          <a:bodyPr lIns="144000" tIns="144000" rIns="144000" bIns="144000"/>
          <a:lstStyle>
            <a:lvl1pPr marL="0" indent="0">
              <a:buNone/>
              <a:defRPr/>
            </a:lvl1pPr>
          </a:lstStyle>
          <a:p>
            <a:endParaRPr lang="en-US" dirty="0"/>
          </a:p>
        </p:txBody>
      </p:sp>
      <p:sp>
        <p:nvSpPr>
          <p:cNvPr id="4" name="Fußzeilenplatzhalter 3"/>
          <p:cNvSpPr>
            <a:spLocks noGrp="1"/>
          </p:cNvSpPr>
          <p:nvPr>
            <p:ph type="ftr" sz="quarter" idx="15"/>
          </p:nvPr>
        </p:nvSpPr>
        <p:spPr/>
        <p:txBody>
          <a:bodyPr/>
          <a:lstStyle/>
          <a:p>
            <a:r>
              <a:rPr lang="en-US"/>
              <a:t>Platzhalter Fußzeile</a:t>
            </a:r>
            <a:endParaRPr lang="en-US" dirty="0"/>
          </a:p>
        </p:txBody>
      </p:sp>
      <p:sp>
        <p:nvSpPr>
          <p:cNvPr id="9" name="Foliennummernplatzhalter 8"/>
          <p:cNvSpPr>
            <a:spLocks noGrp="1"/>
          </p:cNvSpPr>
          <p:nvPr>
            <p:ph type="sldNum" sz="quarter" idx="16"/>
          </p:nvPr>
        </p:nvSpPr>
        <p:spPr/>
        <p:txBody>
          <a:bodyPr/>
          <a:lstStyle/>
          <a:p>
            <a:fld id="{02CEFE82-39F2-4F47-8A0C-D5AB3496FA5C}" type="slidenum">
              <a:rPr lang="en-US" smtClean="0"/>
              <a:pPr/>
              <a:t>‹Nr.›</a:t>
            </a:fld>
            <a:endParaRPr lang="en-US" dirty="0"/>
          </a:p>
        </p:txBody>
      </p:sp>
      <p:sp>
        <p:nvSpPr>
          <p:cNvPr id="10" name="Titel 9"/>
          <p:cNvSpPr>
            <a:spLocks noGrp="1"/>
          </p:cNvSpPr>
          <p:nvPr>
            <p:ph type="title"/>
          </p:nvPr>
        </p:nvSpPr>
        <p:spPr/>
        <p:txBody>
          <a:bodyPr/>
          <a:lstStyle/>
          <a:p>
            <a:r>
              <a:rPr lang="de-DE"/>
              <a:t>Titelmasterformat durch Klicken bearbeiten</a:t>
            </a:r>
          </a:p>
        </p:txBody>
      </p:sp>
      <p:sp>
        <p:nvSpPr>
          <p:cNvPr id="13" name="Subline"/>
          <p:cNvSpPr>
            <a:spLocks noGrp="1"/>
          </p:cNvSpPr>
          <p:nvPr>
            <p:ph type="body" sz="quarter" idx="13" hasCustomPrompt="1"/>
          </p:nvPr>
        </p:nvSpPr>
        <p:spPr>
          <a:xfrm>
            <a:off x="540070" y="972000"/>
            <a:ext cx="11100245" cy="612000"/>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28" name="Rechteck 27"/>
          <p:cNvSpPr/>
          <p:nvPr userDrawn="1"/>
        </p:nvSpPr>
        <p:spPr>
          <a:xfrm>
            <a:off x="10917072" y="1584000"/>
            <a:ext cx="1274929" cy="4302000"/>
          </a:xfrm>
          <a:custGeom>
            <a:avLst/>
            <a:gdLst/>
            <a:ahLst/>
            <a:cxnLst/>
            <a:rect l="l" t="t" r="r" b="b"/>
            <a:pathLst>
              <a:path w="1274763" h="4299714">
                <a:moveTo>
                  <a:pt x="1146175" y="0"/>
                </a:moveTo>
                <a:lnTo>
                  <a:pt x="1274763" y="0"/>
                </a:lnTo>
                <a:lnTo>
                  <a:pt x="1274763" y="4299714"/>
                </a:lnTo>
                <a:lnTo>
                  <a:pt x="0" y="42997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sz="1800" dirty="0" err="1"/>
          </a:p>
        </p:txBody>
      </p:sp>
    </p:spTree>
    <p:extLst>
      <p:ext uri="{BB962C8B-B14F-4D97-AF65-F5344CB8AC3E}">
        <p14:creationId xmlns:p14="http://schemas.microsoft.com/office/powerpoint/2010/main" val="12419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EXT &amp; IMAGE">
    <p:spTree>
      <p:nvGrpSpPr>
        <p:cNvPr id="1" name=""/>
        <p:cNvGrpSpPr/>
        <p:nvPr/>
      </p:nvGrpSpPr>
      <p:grpSpPr>
        <a:xfrm>
          <a:off x="0" y="0"/>
          <a:ext cx="0" cy="0"/>
          <a:chOff x="0" y="0"/>
          <a:chExt cx="0" cy="0"/>
        </a:xfrm>
      </p:grpSpPr>
      <p:sp>
        <p:nvSpPr>
          <p:cNvPr id="11" name="Picture 1"/>
          <p:cNvSpPr>
            <a:spLocks noGrp="1"/>
          </p:cNvSpPr>
          <p:nvPr>
            <p:ph type="pic" sz="quarter" idx="15"/>
          </p:nvPr>
        </p:nvSpPr>
        <p:spPr bwMode="gray">
          <a:xfrm>
            <a:off x="539820" y="1584000"/>
            <a:ext cx="3420445" cy="2368800"/>
          </a:xfrm>
          <a:solidFill>
            <a:schemeClr val="bg1">
              <a:lumMod val="85000"/>
            </a:schemeClr>
          </a:solidFill>
        </p:spPr>
        <p:txBody>
          <a:bodyPr lIns="144000" tIns="144000" rIns="144000" bIns="144000"/>
          <a:lstStyle>
            <a:lvl1pPr marL="0" indent="0">
              <a:buNone/>
              <a:defRPr/>
            </a:lvl1pPr>
          </a:lstStyle>
          <a:p>
            <a:endParaRPr lang="en-US" dirty="0"/>
          </a:p>
        </p:txBody>
      </p:sp>
      <p:sp>
        <p:nvSpPr>
          <p:cNvPr id="53" name="Content 1"/>
          <p:cNvSpPr>
            <a:spLocks noGrp="1"/>
          </p:cNvSpPr>
          <p:nvPr>
            <p:ph sz="half" idx="26" hasCustomPrompt="1"/>
          </p:nvPr>
        </p:nvSpPr>
        <p:spPr bwMode="gray">
          <a:xfrm>
            <a:off x="539570" y="3593438"/>
            <a:ext cx="3420445" cy="360000"/>
          </a:xfrm>
          <a:solidFill>
            <a:schemeClr val="accent1">
              <a:alpha val="80000"/>
            </a:schemeClr>
          </a:solidFill>
        </p:spPr>
        <p:txBody>
          <a:bodyPr lIns="252000" tIns="0" rIns="972000" bIns="0" anchor="ctr"/>
          <a:lstStyle>
            <a:lvl1pPr marL="0" indent="0">
              <a:buNone/>
              <a:defRPr sz="2200">
                <a:solidFill>
                  <a:schemeClr val="accent2"/>
                </a:solidFill>
                <a:latin typeface="+mj-lt"/>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dirty="0"/>
              <a:t>Titelmasterformat</a:t>
            </a:r>
          </a:p>
        </p:txBody>
      </p:sp>
      <p:sp>
        <p:nvSpPr>
          <p:cNvPr id="58" name="Picture 2"/>
          <p:cNvSpPr>
            <a:spLocks noGrp="1"/>
          </p:cNvSpPr>
          <p:nvPr>
            <p:ph type="pic" sz="quarter" idx="22"/>
          </p:nvPr>
        </p:nvSpPr>
        <p:spPr bwMode="gray">
          <a:xfrm>
            <a:off x="4385621" y="1584000"/>
            <a:ext cx="3420445" cy="2368800"/>
          </a:xfrm>
          <a:solidFill>
            <a:schemeClr val="bg1">
              <a:lumMod val="85000"/>
            </a:schemeClr>
          </a:solidFill>
        </p:spPr>
        <p:txBody>
          <a:bodyPr lIns="144000" tIns="144000" rIns="144000" bIns="144000"/>
          <a:lstStyle>
            <a:lvl1pPr marL="0" indent="0">
              <a:buNone/>
              <a:defRPr/>
            </a:lvl1pPr>
          </a:lstStyle>
          <a:p>
            <a:endParaRPr lang="en-US" dirty="0"/>
          </a:p>
        </p:txBody>
      </p:sp>
      <p:sp>
        <p:nvSpPr>
          <p:cNvPr id="54" name="Content 2"/>
          <p:cNvSpPr>
            <a:spLocks noGrp="1"/>
          </p:cNvSpPr>
          <p:nvPr>
            <p:ph sz="half" idx="27" hasCustomPrompt="1"/>
          </p:nvPr>
        </p:nvSpPr>
        <p:spPr bwMode="gray">
          <a:xfrm>
            <a:off x="4385496" y="3593438"/>
            <a:ext cx="3420445" cy="360000"/>
          </a:xfrm>
          <a:solidFill>
            <a:schemeClr val="accent1">
              <a:alpha val="80000"/>
            </a:schemeClr>
          </a:solidFill>
        </p:spPr>
        <p:txBody>
          <a:bodyPr lIns="252000" tIns="0" rIns="972000" bIns="0" anchor="ctr"/>
          <a:lstStyle>
            <a:lvl1pPr marL="0" indent="0">
              <a:buNone/>
              <a:defRPr sz="2200">
                <a:solidFill>
                  <a:schemeClr val="accent2"/>
                </a:solidFill>
                <a:latin typeface="+mj-lt"/>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dirty="0"/>
              <a:t>Titelmasterformat</a:t>
            </a:r>
          </a:p>
        </p:txBody>
      </p:sp>
      <p:sp>
        <p:nvSpPr>
          <p:cNvPr id="60" name="Picture 3"/>
          <p:cNvSpPr>
            <a:spLocks noGrp="1"/>
          </p:cNvSpPr>
          <p:nvPr>
            <p:ph type="pic" sz="quarter" idx="24"/>
          </p:nvPr>
        </p:nvSpPr>
        <p:spPr bwMode="gray">
          <a:xfrm>
            <a:off x="8230922" y="1584000"/>
            <a:ext cx="3420445" cy="2368800"/>
          </a:xfrm>
          <a:solidFill>
            <a:schemeClr val="bg1">
              <a:lumMod val="85000"/>
            </a:schemeClr>
          </a:solidFill>
        </p:spPr>
        <p:txBody>
          <a:bodyPr lIns="144000" tIns="144000" rIns="144000" bIns="144000"/>
          <a:lstStyle>
            <a:lvl1pPr marL="0" indent="0">
              <a:buNone/>
              <a:defRPr/>
            </a:lvl1pPr>
          </a:lstStyle>
          <a:p>
            <a:endParaRPr lang="en-US" dirty="0"/>
          </a:p>
        </p:txBody>
      </p:sp>
      <p:sp>
        <p:nvSpPr>
          <p:cNvPr id="55" name="Content 3"/>
          <p:cNvSpPr>
            <a:spLocks noGrp="1"/>
          </p:cNvSpPr>
          <p:nvPr>
            <p:ph sz="half" idx="28" hasCustomPrompt="1"/>
          </p:nvPr>
        </p:nvSpPr>
        <p:spPr bwMode="gray">
          <a:xfrm>
            <a:off x="8230922" y="3593438"/>
            <a:ext cx="3420445" cy="360000"/>
          </a:xfrm>
          <a:solidFill>
            <a:schemeClr val="accent1">
              <a:alpha val="80000"/>
            </a:schemeClr>
          </a:solidFill>
        </p:spPr>
        <p:txBody>
          <a:bodyPr lIns="252000" tIns="0" rIns="972000" bIns="0" anchor="ctr"/>
          <a:lstStyle>
            <a:lvl1pPr marL="0" indent="0">
              <a:buNone/>
              <a:defRPr sz="2200">
                <a:solidFill>
                  <a:schemeClr val="accent2"/>
                </a:solidFill>
                <a:latin typeface="+mj-lt"/>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noProof="0" dirty="0"/>
              <a:t>Titelmasterformat</a:t>
            </a:r>
          </a:p>
        </p:txBody>
      </p:sp>
      <p:sp>
        <p:nvSpPr>
          <p:cNvPr id="3" name="Titel 2"/>
          <p:cNvSpPr>
            <a:spLocks noGrp="1"/>
          </p:cNvSpPr>
          <p:nvPr>
            <p:ph type="title"/>
          </p:nvPr>
        </p:nvSpPr>
        <p:spPr/>
        <p:txBody>
          <a:bodyPr/>
          <a:lstStyle/>
          <a:p>
            <a:r>
              <a:rPr lang="de-DE"/>
              <a:t>Titelmasterformat durch Klicken bearbeiten</a:t>
            </a:r>
          </a:p>
        </p:txBody>
      </p:sp>
      <p:sp>
        <p:nvSpPr>
          <p:cNvPr id="4" name="Fußzeilenplatzhalter 3"/>
          <p:cNvSpPr>
            <a:spLocks noGrp="1"/>
          </p:cNvSpPr>
          <p:nvPr>
            <p:ph type="ftr" sz="quarter" idx="29"/>
          </p:nvPr>
        </p:nvSpPr>
        <p:spPr/>
        <p:txBody>
          <a:bodyPr/>
          <a:lstStyle/>
          <a:p>
            <a:r>
              <a:rPr lang="en-US"/>
              <a:t>Platzhalter Fußzeile</a:t>
            </a:r>
            <a:endParaRPr lang="en-US" dirty="0"/>
          </a:p>
        </p:txBody>
      </p:sp>
      <p:sp>
        <p:nvSpPr>
          <p:cNvPr id="9" name="Foliennummernplatzhalter 8"/>
          <p:cNvSpPr>
            <a:spLocks noGrp="1"/>
          </p:cNvSpPr>
          <p:nvPr>
            <p:ph type="sldNum" sz="quarter" idx="30"/>
          </p:nvPr>
        </p:nvSpPr>
        <p:spPr/>
        <p:txBody>
          <a:bodyPr/>
          <a:lstStyle/>
          <a:p>
            <a:fld id="{02CEFE82-39F2-4F47-8A0C-D5AB3496FA5C}" type="slidenum">
              <a:rPr lang="en-US" smtClean="0"/>
              <a:pPr/>
              <a:t>‹Nr.›</a:t>
            </a:fld>
            <a:endParaRPr lang="en-US" dirty="0"/>
          </a:p>
        </p:txBody>
      </p:sp>
      <p:sp>
        <p:nvSpPr>
          <p:cNvPr id="19" name="Subline"/>
          <p:cNvSpPr>
            <a:spLocks noGrp="1"/>
          </p:cNvSpPr>
          <p:nvPr>
            <p:ph type="body" sz="quarter" idx="13" hasCustomPrompt="1"/>
          </p:nvPr>
        </p:nvSpPr>
        <p:spPr>
          <a:xfrm>
            <a:off x="540070" y="972000"/>
            <a:ext cx="11100245" cy="612000"/>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20" name="Textplatzhalter 19"/>
          <p:cNvSpPr>
            <a:spLocks noGrp="1"/>
          </p:cNvSpPr>
          <p:nvPr>
            <p:ph type="body" sz="quarter" idx="31"/>
          </p:nvPr>
        </p:nvSpPr>
        <p:spPr>
          <a:xfrm>
            <a:off x="3103698" y="3593438"/>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21" name="Textplatzhalter 19"/>
          <p:cNvSpPr>
            <a:spLocks noGrp="1"/>
          </p:cNvSpPr>
          <p:nvPr>
            <p:ph type="body" sz="quarter" idx="32"/>
          </p:nvPr>
        </p:nvSpPr>
        <p:spPr>
          <a:xfrm>
            <a:off x="6949499" y="3593438"/>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22" name="Textplatzhalter 19"/>
          <p:cNvSpPr>
            <a:spLocks noGrp="1"/>
          </p:cNvSpPr>
          <p:nvPr>
            <p:ph type="body" sz="quarter" idx="33"/>
          </p:nvPr>
        </p:nvSpPr>
        <p:spPr>
          <a:xfrm>
            <a:off x="10794799" y="3593438"/>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45" name="Content 1"/>
          <p:cNvSpPr>
            <a:spLocks noGrp="1"/>
          </p:cNvSpPr>
          <p:nvPr>
            <p:ph sz="half" idx="19"/>
          </p:nvPr>
        </p:nvSpPr>
        <p:spPr bwMode="gray">
          <a:xfrm>
            <a:off x="540070" y="3952800"/>
            <a:ext cx="3420445" cy="1931633"/>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59" name="Content 2"/>
          <p:cNvSpPr>
            <a:spLocks noGrp="1"/>
          </p:cNvSpPr>
          <p:nvPr>
            <p:ph sz="half" idx="23"/>
          </p:nvPr>
        </p:nvSpPr>
        <p:spPr bwMode="gray">
          <a:xfrm>
            <a:off x="4385621" y="3952800"/>
            <a:ext cx="3420445" cy="1935239"/>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61" name="Content 3"/>
          <p:cNvSpPr>
            <a:spLocks noGrp="1"/>
          </p:cNvSpPr>
          <p:nvPr>
            <p:ph sz="half" idx="25"/>
          </p:nvPr>
        </p:nvSpPr>
        <p:spPr bwMode="gray">
          <a:xfrm>
            <a:off x="8230922" y="3952800"/>
            <a:ext cx="3420445" cy="1935238"/>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Tree>
    <p:extLst>
      <p:ext uri="{BB962C8B-B14F-4D97-AF65-F5344CB8AC3E}">
        <p14:creationId xmlns:p14="http://schemas.microsoft.com/office/powerpoint/2010/main" val="263637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BOXES">
    <p:spTree>
      <p:nvGrpSpPr>
        <p:cNvPr id="1" name=""/>
        <p:cNvGrpSpPr/>
        <p:nvPr/>
      </p:nvGrpSpPr>
      <p:grpSpPr>
        <a:xfrm>
          <a:off x="0" y="0"/>
          <a:ext cx="0" cy="0"/>
          <a:chOff x="0" y="0"/>
          <a:chExt cx="0" cy="0"/>
        </a:xfrm>
      </p:grpSpPr>
      <p:sp>
        <p:nvSpPr>
          <p:cNvPr id="6" name="Content 2"/>
          <p:cNvSpPr>
            <a:spLocks noGrp="1"/>
          </p:cNvSpPr>
          <p:nvPr>
            <p:ph sz="quarter" idx="4"/>
          </p:nvPr>
        </p:nvSpPr>
        <p:spPr bwMode="gray">
          <a:xfrm>
            <a:off x="6303896" y="1943999"/>
            <a:ext cx="5346696" cy="39420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5pPr>
            <a:lvl6pPr>
              <a:defRPr sz="1600"/>
            </a:lvl6pPr>
            <a:lvl7pPr>
              <a:defRPr sz="1600"/>
            </a:lvl7pPr>
            <a:lvl8pPr>
              <a:defRPr sz="1600"/>
            </a:lvl8pPr>
            <a:lvl9pPr>
              <a:defRPr sz="16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a:p>
            <a:pPr marL="1440000" marR="0" lvl="3"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Vierte Ebene</a:t>
            </a:r>
          </a:p>
          <a:p>
            <a:pPr marL="1800000" marR="0" lvl="4"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Fünfte Ebene</a:t>
            </a:r>
          </a:p>
        </p:txBody>
      </p:sp>
      <p:sp>
        <p:nvSpPr>
          <p:cNvPr id="4" name="Content 1"/>
          <p:cNvSpPr>
            <a:spLocks noGrp="1"/>
          </p:cNvSpPr>
          <p:nvPr>
            <p:ph sz="half" idx="2"/>
          </p:nvPr>
        </p:nvSpPr>
        <p:spPr bwMode="gray">
          <a:xfrm>
            <a:off x="540070" y="1944000"/>
            <a:ext cx="5346696" cy="39420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5pPr>
            <a:lvl6pPr>
              <a:defRPr sz="1600"/>
            </a:lvl6pPr>
            <a:lvl7pPr>
              <a:defRPr sz="1600"/>
            </a:lvl7pPr>
            <a:lvl8pPr>
              <a:defRPr sz="1600"/>
            </a:lvl8pPr>
            <a:lvl9pPr>
              <a:defRPr sz="16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a:p>
            <a:pPr marL="1440000" marR="0" lvl="3"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Vierte Ebene</a:t>
            </a:r>
          </a:p>
          <a:p>
            <a:pPr marL="1800000" marR="0" lvl="4"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Fünfte Ebene</a:t>
            </a:r>
          </a:p>
        </p:txBody>
      </p:sp>
      <p:sp>
        <p:nvSpPr>
          <p:cNvPr id="3" name="Text 1"/>
          <p:cNvSpPr>
            <a:spLocks noGrp="1"/>
          </p:cNvSpPr>
          <p:nvPr>
            <p:ph type="body" idx="1" hasCustomPrompt="1"/>
          </p:nvPr>
        </p:nvSpPr>
        <p:spPr bwMode="gray">
          <a:xfrm>
            <a:off x="540070" y="1584000"/>
            <a:ext cx="5346696" cy="360000"/>
          </a:xfrm>
          <a:solidFill>
            <a:schemeClr val="accent1"/>
          </a:solidFill>
        </p:spPr>
        <p:txBody>
          <a:bodyPr lIns="252000" rIns="972000" anchor="ctr"/>
          <a:lstStyle>
            <a:lvl1pPr marL="0" indent="0" algn="l">
              <a:buNone/>
              <a:defRPr sz="20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Titelmasterformat</a:t>
            </a:r>
          </a:p>
        </p:txBody>
      </p:sp>
      <p:sp>
        <p:nvSpPr>
          <p:cNvPr id="5" name="Text 2"/>
          <p:cNvSpPr>
            <a:spLocks noGrp="1"/>
          </p:cNvSpPr>
          <p:nvPr>
            <p:ph type="body" sz="quarter" idx="3" hasCustomPrompt="1"/>
          </p:nvPr>
        </p:nvSpPr>
        <p:spPr bwMode="gray">
          <a:xfrm>
            <a:off x="6304420" y="1584000"/>
            <a:ext cx="5346171" cy="360000"/>
          </a:xfrm>
          <a:solidFill>
            <a:schemeClr val="accent1"/>
          </a:solidFill>
        </p:spPr>
        <p:txBody>
          <a:bodyPr vert="horz" lIns="252000" tIns="0" rIns="972000" bIns="0" rtlCol="0" anchor="ctr">
            <a:noAutofit/>
          </a:bodyPr>
          <a:lstStyle>
            <a:lvl1pPr>
              <a:defRPr lang="de-DE" b="0" noProof="0" dirty="0" smtClean="0">
                <a:latin typeface="+mj-lt"/>
              </a:defRPr>
            </a:lvl1pPr>
          </a:lstStyle>
          <a:p>
            <a:pPr marL="0" lvl="0" indent="0">
              <a:buNone/>
            </a:pPr>
            <a:r>
              <a:rPr lang="de-DE" noProof="0" dirty="0"/>
              <a:t>Titelmasterformat</a:t>
            </a:r>
          </a:p>
        </p:txBody>
      </p:sp>
      <p:sp>
        <p:nvSpPr>
          <p:cNvPr id="11" name="Fußzeilenplatzhalter 10"/>
          <p:cNvSpPr>
            <a:spLocks noGrp="1"/>
          </p:cNvSpPr>
          <p:nvPr>
            <p:ph type="ftr" sz="quarter" idx="14"/>
          </p:nvPr>
        </p:nvSpPr>
        <p:spPr/>
        <p:txBody>
          <a:bodyPr/>
          <a:lstStyle/>
          <a:p>
            <a:r>
              <a:rPr lang="en-US"/>
              <a:t>Platzhalter Fußzeile</a:t>
            </a:r>
            <a:endParaRPr lang="en-US" dirty="0"/>
          </a:p>
        </p:txBody>
      </p:sp>
      <p:sp>
        <p:nvSpPr>
          <p:cNvPr id="12" name="Foliennummernplatzhalter 11"/>
          <p:cNvSpPr>
            <a:spLocks noGrp="1"/>
          </p:cNvSpPr>
          <p:nvPr>
            <p:ph type="sldNum" sz="quarter" idx="15"/>
          </p:nvPr>
        </p:nvSpPr>
        <p:spPr/>
        <p:txBody>
          <a:bodyPr/>
          <a:lstStyle/>
          <a:p>
            <a:fld id="{02CEFE82-39F2-4F47-8A0C-D5AB3496FA5C}" type="slidenum">
              <a:rPr lang="en-US" smtClean="0"/>
              <a:pPr/>
              <a:t>‹Nr.›</a:t>
            </a:fld>
            <a:endParaRPr lang="en-US" dirty="0"/>
          </a:p>
        </p:txBody>
      </p:sp>
      <p:sp>
        <p:nvSpPr>
          <p:cNvPr id="13" name="Titel 12"/>
          <p:cNvSpPr>
            <a:spLocks noGrp="1"/>
          </p:cNvSpPr>
          <p:nvPr>
            <p:ph type="title"/>
          </p:nvPr>
        </p:nvSpPr>
        <p:spPr/>
        <p:txBody>
          <a:bodyPr/>
          <a:lstStyle/>
          <a:p>
            <a:r>
              <a:rPr lang="de-DE" dirty="0"/>
              <a:t>Titelmasterformat durch Klicken bearbeiten</a:t>
            </a:r>
          </a:p>
        </p:txBody>
      </p:sp>
      <p:sp>
        <p:nvSpPr>
          <p:cNvPr id="14" name="Subline"/>
          <p:cNvSpPr>
            <a:spLocks noGrp="1"/>
          </p:cNvSpPr>
          <p:nvPr>
            <p:ph type="body" sz="quarter" idx="13" hasCustomPrompt="1"/>
          </p:nvPr>
        </p:nvSpPr>
        <p:spPr>
          <a:xfrm>
            <a:off x="540070" y="972001"/>
            <a:ext cx="11100245" cy="612325"/>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29" name="Textplatzhalter 19"/>
          <p:cNvSpPr>
            <a:spLocks noGrp="1"/>
          </p:cNvSpPr>
          <p:nvPr>
            <p:ph type="body" sz="quarter" idx="22"/>
          </p:nvPr>
        </p:nvSpPr>
        <p:spPr>
          <a:xfrm>
            <a:off x="5030199" y="15840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30" name="Textplatzhalter 19"/>
          <p:cNvSpPr>
            <a:spLocks noGrp="1"/>
          </p:cNvSpPr>
          <p:nvPr>
            <p:ph type="body" sz="quarter" idx="23"/>
          </p:nvPr>
        </p:nvSpPr>
        <p:spPr>
          <a:xfrm>
            <a:off x="10794024" y="15840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Tree>
    <p:extLst>
      <p:ext uri="{BB962C8B-B14F-4D97-AF65-F5344CB8AC3E}">
        <p14:creationId xmlns:p14="http://schemas.microsoft.com/office/powerpoint/2010/main" val="24345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EXTBOXES">
    <p:spTree>
      <p:nvGrpSpPr>
        <p:cNvPr id="1" name=""/>
        <p:cNvGrpSpPr/>
        <p:nvPr/>
      </p:nvGrpSpPr>
      <p:grpSpPr>
        <a:xfrm>
          <a:off x="0" y="0"/>
          <a:ext cx="0" cy="0"/>
          <a:chOff x="0" y="0"/>
          <a:chExt cx="0" cy="0"/>
        </a:xfrm>
      </p:grpSpPr>
      <p:sp>
        <p:nvSpPr>
          <p:cNvPr id="10" name="Text 1"/>
          <p:cNvSpPr>
            <a:spLocks noGrp="1"/>
          </p:cNvSpPr>
          <p:nvPr>
            <p:ph type="body" idx="15" hasCustomPrompt="1"/>
          </p:nvPr>
        </p:nvSpPr>
        <p:spPr bwMode="gray">
          <a:xfrm>
            <a:off x="540070" y="1584000"/>
            <a:ext cx="3420445" cy="360000"/>
          </a:xfrm>
          <a:solidFill>
            <a:schemeClr val="accent1"/>
          </a:solidFill>
        </p:spPr>
        <p:txBody>
          <a:bodyPr lIns="252000" rIns="972000" anchor="ctr"/>
          <a:lstStyle>
            <a:lvl1pPr marL="0" indent="0">
              <a:buNone/>
              <a:defRPr sz="20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Titelmasterformat</a:t>
            </a:r>
          </a:p>
        </p:txBody>
      </p:sp>
      <p:sp>
        <p:nvSpPr>
          <p:cNvPr id="3" name="Content 1"/>
          <p:cNvSpPr>
            <a:spLocks noGrp="1"/>
          </p:cNvSpPr>
          <p:nvPr>
            <p:ph sz="half" idx="1"/>
          </p:nvPr>
        </p:nvSpPr>
        <p:spPr bwMode="gray">
          <a:xfrm>
            <a:off x="540070" y="1944000"/>
            <a:ext cx="3420445" cy="39420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a:p>
            <a:pPr marL="1440000" marR="0" lvl="3"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Vierte Ebene</a:t>
            </a:r>
          </a:p>
          <a:p>
            <a:pPr marL="1800000" marR="0" lvl="4"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Fünfte Ebene</a:t>
            </a:r>
          </a:p>
        </p:txBody>
      </p:sp>
      <p:sp>
        <p:nvSpPr>
          <p:cNvPr id="11" name="Text 2"/>
          <p:cNvSpPr>
            <a:spLocks noGrp="1"/>
          </p:cNvSpPr>
          <p:nvPr>
            <p:ph type="body" sz="quarter" idx="3" hasCustomPrompt="1"/>
          </p:nvPr>
        </p:nvSpPr>
        <p:spPr bwMode="gray">
          <a:xfrm>
            <a:off x="4385371" y="1584000"/>
            <a:ext cx="3420445" cy="360000"/>
          </a:xfrm>
          <a:solidFill>
            <a:schemeClr val="accent1"/>
          </a:solidFill>
        </p:spPr>
        <p:txBody>
          <a:bodyPr lIns="252000" rIns="972000" anchor="ctr"/>
          <a:lstStyle>
            <a:lvl1pPr marL="0" indent="0">
              <a:buNone/>
              <a:defRPr sz="20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Titelmasterformat</a:t>
            </a:r>
          </a:p>
        </p:txBody>
      </p:sp>
      <p:sp>
        <p:nvSpPr>
          <p:cNvPr id="37" name="Content 2"/>
          <p:cNvSpPr>
            <a:spLocks noGrp="1"/>
          </p:cNvSpPr>
          <p:nvPr>
            <p:ph sz="half" idx="14"/>
          </p:nvPr>
        </p:nvSpPr>
        <p:spPr bwMode="gray">
          <a:xfrm>
            <a:off x="4385371" y="1944000"/>
            <a:ext cx="3420445" cy="39420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a:p>
            <a:pPr marL="1440000" marR="0" lvl="3"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Vierte Ebene</a:t>
            </a:r>
          </a:p>
          <a:p>
            <a:pPr marL="1800000" marR="0" lvl="4"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Fünfte Ebene</a:t>
            </a:r>
          </a:p>
        </p:txBody>
      </p:sp>
      <p:sp>
        <p:nvSpPr>
          <p:cNvPr id="12" name="Text 3"/>
          <p:cNvSpPr>
            <a:spLocks noGrp="1"/>
          </p:cNvSpPr>
          <p:nvPr>
            <p:ph type="body" sz="quarter" idx="16" hasCustomPrompt="1"/>
          </p:nvPr>
        </p:nvSpPr>
        <p:spPr bwMode="gray">
          <a:xfrm>
            <a:off x="8230671" y="1584000"/>
            <a:ext cx="3419920" cy="360000"/>
          </a:xfrm>
          <a:solidFill>
            <a:schemeClr val="accent1"/>
          </a:solidFill>
        </p:spPr>
        <p:txBody>
          <a:bodyPr lIns="252000" rIns="972000" anchor="ctr"/>
          <a:lstStyle>
            <a:lvl1pPr marL="0" indent="0">
              <a:buNone/>
              <a:defRPr sz="20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noProof="0" dirty="0"/>
              <a:t>Titelmasterformat</a:t>
            </a:r>
          </a:p>
        </p:txBody>
      </p:sp>
      <p:sp>
        <p:nvSpPr>
          <p:cNvPr id="4" name="Content 3"/>
          <p:cNvSpPr>
            <a:spLocks noGrp="1"/>
          </p:cNvSpPr>
          <p:nvPr>
            <p:ph sz="half" idx="2"/>
          </p:nvPr>
        </p:nvSpPr>
        <p:spPr bwMode="gray">
          <a:xfrm>
            <a:off x="8230671" y="1944000"/>
            <a:ext cx="3420445" cy="39420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a:p>
            <a:pPr marL="1440000" marR="0" lvl="3"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Vierte Ebene</a:t>
            </a:r>
          </a:p>
          <a:p>
            <a:pPr marL="1800000" marR="0" lvl="4"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Fünfte Ebene</a:t>
            </a:r>
          </a:p>
        </p:txBody>
      </p:sp>
      <p:sp>
        <p:nvSpPr>
          <p:cNvPr id="9" name="Fußzeilenplatzhalter 8"/>
          <p:cNvSpPr>
            <a:spLocks noGrp="1"/>
          </p:cNvSpPr>
          <p:nvPr>
            <p:ph type="ftr" sz="quarter" idx="17"/>
          </p:nvPr>
        </p:nvSpPr>
        <p:spPr/>
        <p:txBody>
          <a:bodyPr/>
          <a:lstStyle/>
          <a:p>
            <a:r>
              <a:rPr lang="en-US"/>
              <a:t>Platzhalter Fußzeile</a:t>
            </a:r>
            <a:endParaRPr lang="en-US" dirty="0"/>
          </a:p>
        </p:txBody>
      </p:sp>
      <p:sp>
        <p:nvSpPr>
          <p:cNvPr id="13" name="Foliennummernplatzhalter 12"/>
          <p:cNvSpPr>
            <a:spLocks noGrp="1"/>
          </p:cNvSpPr>
          <p:nvPr>
            <p:ph type="sldNum" sz="quarter" idx="18"/>
          </p:nvPr>
        </p:nvSpPr>
        <p:spPr/>
        <p:txBody>
          <a:bodyPr/>
          <a:lstStyle/>
          <a:p>
            <a:fld id="{02CEFE82-39F2-4F47-8A0C-D5AB3496FA5C}" type="slidenum">
              <a:rPr lang="en-US" smtClean="0"/>
              <a:pPr/>
              <a:t>‹Nr.›</a:t>
            </a:fld>
            <a:endParaRPr lang="en-US" dirty="0"/>
          </a:p>
        </p:txBody>
      </p:sp>
      <p:sp>
        <p:nvSpPr>
          <p:cNvPr id="16" name="Subline"/>
          <p:cNvSpPr>
            <a:spLocks noGrp="1"/>
          </p:cNvSpPr>
          <p:nvPr>
            <p:ph type="body" sz="quarter" idx="13" hasCustomPrompt="1"/>
          </p:nvPr>
        </p:nvSpPr>
        <p:spPr>
          <a:xfrm>
            <a:off x="540070" y="972001"/>
            <a:ext cx="11100245" cy="612325"/>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20" name="Textplatzhalter 19"/>
          <p:cNvSpPr>
            <a:spLocks noGrp="1"/>
          </p:cNvSpPr>
          <p:nvPr>
            <p:ph type="body" sz="quarter" idx="22"/>
          </p:nvPr>
        </p:nvSpPr>
        <p:spPr>
          <a:xfrm>
            <a:off x="3103948" y="15840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22" name="Textplatzhalter 19"/>
          <p:cNvSpPr>
            <a:spLocks noGrp="1"/>
          </p:cNvSpPr>
          <p:nvPr>
            <p:ph type="body" sz="quarter" idx="23"/>
          </p:nvPr>
        </p:nvSpPr>
        <p:spPr>
          <a:xfrm>
            <a:off x="6949249" y="15840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23" name="Textplatzhalter 19"/>
          <p:cNvSpPr>
            <a:spLocks noGrp="1"/>
          </p:cNvSpPr>
          <p:nvPr>
            <p:ph type="body" sz="quarter" idx="24"/>
          </p:nvPr>
        </p:nvSpPr>
        <p:spPr>
          <a:xfrm>
            <a:off x="10794023" y="15840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2" name="Titel 1"/>
          <p:cNvSpPr>
            <a:spLocks noGrp="1"/>
          </p:cNvSpPr>
          <p:nvPr>
            <p:ph type="title"/>
          </p:nvPr>
        </p:nvSpPr>
        <p:spPr/>
        <p:txBody>
          <a:bodyPr/>
          <a:lstStyle/>
          <a:p>
            <a:r>
              <a:rPr lang="de-DE" dirty="0"/>
              <a:t>Titelmasterformat durch Klicken bearbeiten</a:t>
            </a:r>
          </a:p>
        </p:txBody>
      </p:sp>
    </p:spTree>
    <p:extLst>
      <p:ext uri="{BB962C8B-B14F-4D97-AF65-F5344CB8AC3E}">
        <p14:creationId xmlns:p14="http://schemas.microsoft.com/office/powerpoint/2010/main" val="327527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BOXES">
    <p:spTree>
      <p:nvGrpSpPr>
        <p:cNvPr id="1" name=""/>
        <p:cNvGrpSpPr/>
        <p:nvPr/>
      </p:nvGrpSpPr>
      <p:grpSpPr>
        <a:xfrm>
          <a:off x="0" y="0"/>
          <a:ext cx="0" cy="0"/>
          <a:chOff x="0" y="0"/>
          <a:chExt cx="0" cy="0"/>
        </a:xfrm>
      </p:grpSpPr>
      <p:sp>
        <p:nvSpPr>
          <p:cNvPr id="3" name="Text 1"/>
          <p:cNvSpPr>
            <a:spLocks noGrp="1"/>
          </p:cNvSpPr>
          <p:nvPr>
            <p:ph type="body" idx="1" hasCustomPrompt="1"/>
          </p:nvPr>
        </p:nvSpPr>
        <p:spPr bwMode="gray">
          <a:xfrm>
            <a:off x="539545" y="1584000"/>
            <a:ext cx="5346696" cy="360000"/>
          </a:xfrm>
          <a:solidFill>
            <a:schemeClr val="accent1"/>
          </a:solidFill>
        </p:spPr>
        <p:txBody>
          <a:bodyPr vert="horz" lIns="252000" tIns="0" rIns="972000" bIns="0" rtlCol="0" anchor="ctr">
            <a:noAutofit/>
          </a:bodyPr>
          <a:lstStyle>
            <a:lvl1pPr>
              <a:defRPr lang="de-DE" b="0" noProof="0" dirty="0" smtClean="0">
                <a:latin typeface="+mj-lt"/>
              </a:defRPr>
            </a:lvl1pPr>
          </a:lstStyle>
          <a:p>
            <a:pPr marL="0" lvl="0" indent="0">
              <a:buNone/>
            </a:pPr>
            <a:r>
              <a:rPr lang="de-DE" noProof="0" dirty="0"/>
              <a:t>Titelmasterformat</a:t>
            </a:r>
          </a:p>
        </p:txBody>
      </p:sp>
      <p:sp>
        <p:nvSpPr>
          <p:cNvPr id="4" name="Content 1"/>
          <p:cNvSpPr>
            <a:spLocks noGrp="1"/>
          </p:cNvSpPr>
          <p:nvPr>
            <p:ph sz="half" idx="2"/>
          </p:nvPr>
        </p:nvSpPr>
        <p:spPr bwMode="gray">
          <a:xfrm>
            <a:off x="539545" y="1944000"/>
            <a:ext cx="5346696" cy="15696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100"/>
            </a:lvl5pPr>
            <a:lvl6pPr>
              <a:defRPr sz="1600"/>
            </a:lvl6pPr>
            <a:lvl7pPr>
              <a:defRPr sz="1600"/>
            </a:lvl7pPr>
            <a:lvl8pPr>
              <a:defRPr sz="1600"/>
            </a:lvl8pPr>
            <a:lvl9pPr>
              <a:defRPr sz="16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5" name="Text 2"/>
          <p:cNvSpPr>
            <a:spLocks noGrp="1"/>
          </p:cNvSpPr>
          <p:nvPr>
            <p:ph type="body" sz="quarter" idx="3" hasCustomPrompt="1"/>
          </p:nvPr>
        </p:nvSpPr>
        <p:spPr bwMode="gray">
          <a:xfrm>
            <a:off x="6303896" y="1584000"/>
            <a:ext cx="5346696" cy="360000"/>
          </a:xfrm>
          <a:solidFill>
            <a:schemeClr val="accent1"/>
          </a:solidFill>
        </p:spPr>
        <p:txBody>
          <a:bodyPr vert="horz" lIns="252000" tIns="0" rIns="972000" bIns="0" rtlCol="0" anchor="ctr">
            <a:noAutofit/>
          </a:bodyPr>
          <a:lstStyle>
            <a:lvl1pPr>
              <a:defRPr lang="de-DE" b="0" noProof="0" dirty="0" smtClean="0">
                <a:latin typeface="+mj-lt"/>
              </a:defRPr>
            </a:lvl1pPr>
          </a:lstStyle>
          <a:p>
            <a:pPr marL="0" lvl="0" indent="0">
              <a:buNone/>
            </a:pPr>
            <a:r>
              <a:rPr lang="de-DE" noProof="0" dirty="0"/>
              <a:t>Titelmasterformat</a:t>
            </a:r>
          </a:p>
        </p:txBody>
      </p:sp>
      <p:sp>
        <p:nvSpPr>
          <p:cNvPr id="6" name="Content 2"/>
          <p:cNvSpPr>
            <a:spLocks noGrp="1"/>
          </p:cNvSpPr>
          <p:nvPr>
            <p:ph sz="quarter" idx="4"/>
          </p:nvPr>
        </p:nvSpPr>
        <p:spPr bwMode="gray">
          <a:xfrm>
            <a:off x="6303896" y="1944000"/>
            <a:ext cx="5346696" cy="15696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a:defRPr sz="1100"/>
            </a:lvl4pPr>
            <a:lvl5pPr>
              <a:defRPr sz="1100"/>
            </a:lvl5pPr>
            <a:lvl6pPr>
              <a:defRPr sz="1600"/>
            </a:lvl6pPr>
            <a:lvl7pPr>
              <a:defRPr sz="1600"/>
            </a:lvl7pPr>
            <a:lvl8pPr>
              <a:defRPr sz="1600"/>
            </a:lvl8pPr>
            <a:lvl9pPr>
              <a:defRPr sz="16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11" name="Text 3"/>
          <p:cNvSpPr>
            <a:spLocks noGrp="1"/>
          </p:cNvSpPr>
          <p:nvPr>
            <p:ph type="body" idx="14" hasCustomPrompt="1"/>
          </p:nvPr>
        </p:nvSpPr>
        <p:spPr bwMode="gray">
          <a:xfrm>
            <a:off x="539545" y="3960000"/>
            <a:ext cx="5346696" cy="360000"/>
          </a:xfrm>
          <a:solidFill>
            <a:schemeClr val="accent1"/>
          </a:solidFill>
        </p:spPr>
        <p:txBody>
          <a:bodyPr vert="horz" lIns="252000" tIns="0" rIns="972000" bIns="0" rtlCol="0" anchor="ctr">
            <a:noAutofit/>
          </a:bodyPr>
          <a:lstStyle>
            <a:lvl1pPr>
              <a:defRPr lang="de-DE" b="0" noProof="0" dirty="0" smtClean="0">
                <a:latin typeface="+mj-lt"/>
              </a:defRPr>
            </a:lvl1pPr>
          </a:lstStyle>
          <a:p>
            <a:pPr marL="0" lvl="0" indent="0">
              <a:buNone/>
            </a:pPr>
            <a:r>
              <a:rPr lang="de-DE" noProof="0" dirty="0"/>
              <a:t>Titelmasterformat</a:t>
            </a:r>
          </a:p>
        </p:txBody>
      </p:sp>
      <p:sp>
        <p:nvSpPr>
          <p:cNvPr id="12" name="Content 3"/>
          <p:cNvSpPr>
            <a:spLocks noGrp="1"/>
          </p:cNvSpPr>
          <p:nvPr>
            <p:ph sz="half" idx="15"/>
          </p:nvPr>
        </p:nvSpPr>
        <p:spPr bwMode="gray">
          <a:xfrm>
            <a:off x="539545" y="4320000"/>
            <a:ext cx="5346696" cy="15696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a:defRPr sz="1100"/>
            </a:lvl4pPr>
            <a:lvl5pPr>
              <a:defRPr sz="1100"/>
            </a:lvl5pPr>
            <a:lvl6pPr>
              <a:defRPr sz="1600"/>
            </a:lvl6pPr>
            <a:lvl7pPr>
              <a:defRPr sz="1600"/>
            </a:lvl7pPr>
            <a:lvl8pPr>
              <a:defRPr sz="1600"/>
            </a:lvl8pPr>
            <a:lvl9pPr>
              <a:defRPr sz="16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13" name="Text 4"/>
          <p:cNvSpPr>
            <a:spLocks noGrp="1"/>
          </p:cNvSpPr>
          <p:nvPr>
            <p:ph type="body" sz="quarter" idx="16" hasCustomPrompt="1"/>
          </p:nvPr>
        </p:nvSpPr>
        <p:spPr bwMode="gray">
          <a:xfrm>
            <a:off x="6303896" y="3960000"/>
            <a:ext cx="5346696" cy="360000"/>
          </a:xfrm>
          <a:solidFill>
            <a:schemeClr val="accent1"/>
          </a:solidFill>
        </p:spPr>
        <p:txBody>
          <a:bodyPr vert="horz" lIns="252000" tIns="0" rIns="972000" bIns="0" rtlCol="0" anchor="ctr">
            <a:noAutofit/>
          </a:bodyPr>
          <a:lstStyle>
            <a:lvl1pPr>
              <a:defRPr lang="de-DE" b="0" noProof="0" dirty="0" smtClean="0">
                <a:latin typeface="+mj-lt"/>
              </a:defRPr>
            </a:lvl1pPr>
          </a:lstStyle>
          <a:p>
            <a:pPr marL="0" lvl="0" indent="0">
              <a:buNone/>
            </a:pPr>
            <a:r>
              <a:rPr lang="de-DE" noProof="0" dirty="0"/>
              <a:t>Titelmasterformat</a:t>
            </a:r>
          </a:p>
        </p:txBody>
      </p:sp>
      <p:sp>
        <p:nvSpPr>
          <p:cNvPr id="14" name="Content 4"/>
          <p:cNvSpPr>
            <a:spLocks noGrp="1"/>
          </p:cNvSpPr>
          <p:nvPr>
            <p:ph sz="quarter" idx="17"/>
          </p:nvPr>
        </p:nvSpPr>
        <p:spPr bwMode="gray">
          <a:xfrm>
            <a:off x="6303896" y="4320000"/>
            <a:ext cx="5346696" cy="15696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a:defRPr sz="1100"/>
            </a:lvl4pPr>
            <a:lvl5pPr>
              <a:defRPr sz="1100"/>
            </a:lvl5pPr>
            <a:lvl6pPr>
              <a:defRPr sz="1600"/>
            </a:lvl6pPr>
            <a:lvl7pPr>
              <a:defRPr sz="1600"/>
            </a:lvl7pPr>
            <a:lvl8pPr>
              <a:defRPr sz="1600"/>
            </a:lvl8pPr>
            <a:lvl9pPr>
              <a:defRPr sz="16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15" name="Titel 14"/>
          <p:cNvSpPr>
            <a:spLocks noGrp="1"/>
          </p:cNvSpPr>
          <p:nvPr>
            <p:ph type="title"/>
          </p:nvPr>
        </p:nvSpPr>
        <p:spPr/>
        <p:txBody>
          <a:bodyPr/>
          <a:lstStyle/>
          <a:p>
            <a:r>
              <a:rPr lang="de-DE"/>
              <a:t>Titelmasterformat durch Klicken bearbeiten</a:t>
            </a:r>
          </a:p>
        </p:txBody>
      </p:sp>
      <p:sp>
        <p:nvSpPr>
          <p:cNvPr id="16" name="Subline"/>
          <p:cNvSpPr>
            <a:spLocks noGrp="1"/>
          </p:cNvSpPr>
          <p:nvPr>
            <p:ph type="body" sz="quarter" idx="13" hasCustomPrompt="1"/>
          </p:nvPr>
        </p:nvSpPr>
        <p:spPr>
          <a:xfrm>
            <a:off x="540070" y="972001"/>
            <a:ext cx="11100245" cy="612325"/>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17" name="Fußzeilenplatzhalter 16"/>
          <p:cNvSpPr>
            <a:spLocks noGrp="1"/>
          </p:cNvSpPr>
          <p:nvPr>
            <p:ph type="ftr" sz="quarter" idx="18"/>
          </p:nvPr>
        </p:nvSpPr>
        <p:spPr/>
        <p:txBody>
          <a:bodyPr/>
          <a:lstStyle/>
          <a:p>
            <a:r>
              <a:rPr lang="en-US"/>
              <a:t>Platzhalter Fußzeile</a:t>
            </a:r>
            <a:endParaRPr lang="en-US" dirty="0"/>
          </a:p>
        </p:txBody>
      </p:sp>
      <p:sp>
        <p:nvSpPr>
          <p:cNvPr id="18" name="Foliennummernplatzhalter 17"/>
          <p:cNvSpPr>
            <a:spLocks noGrp="1"/>
          </p:cNvSpPr>
          <p:nvPr>
            <p:ph type="sldNum" sz="quarter" idx="19"/>
          </p:nvPr>
        </p:nvSpPr>
        <p:spPr/>
        <p:txBody>
          <a:bodyPr/>
          <a:lstStyle/>
          <a:p>
            <a:fld id="{02CEFE82-39F2-4F47-8A0C-D5AB3496FA5C}" type="slidenum">
              <a:rPr lang="en-US" smtClean="0"/>
              <a:pPr/>
              <a:t>‹Nr.›</a:t>
            </a:fld>
            <a:endParaRPr lang="en-US" dirty="0"/>
          </a:p>
        </p:txBody>
      </p:sp>
      <p:sp>
        <p:nvSpPr>
          <p:cNvPr id="19" name="Textplatzhalter 19"/>
          <p:cNvSpPr>
            <a:spLocks noGrp="1"/>
          </p:cNvSpPr>
          <p:nvPr>
            <p:ph type="body" sz="quarter" idx="22"/>
          </p:nvPr>
        </p:nvSpPr>
        <p:spPr>
          <a:xfrm>
            <a:off x="5029674" y="15840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20" name="Textplatzhalter 19"/>
          <p:cNvSpPr>
            <a:spLocks noGrp="1"/>
          </p:cNvSpPr>
          <p:nvPr>
            <p:ph type="body" sz="quarter" idx="23"/>
          </p:nvPr>
        </p:nvSpPr>
        <p:spPr>
          <a:xfrm>
            <a:off x="5029674" y="39600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21" name="Textplatzhalter 19"/>
          <p:cNvSpPr>
            <a:spLocks noGrp="1"/>
          </p:cNvSpPr>
          <p:nvPr>
            <p:ph type="body" sz="quarter" idx="24"/>
          </p:nvPr>
        </p:nvSpPr>
        <p:spPr>
          <a:xfrm>
            <a:off x="10794024" y="15840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22" name="Textplatzhalter 19"/>
          <p:cNvSpPr>
            <a:spLocks noGrp="1"/>
          </p:cNvSpPr>
          <p:nvPr>
            <p:ph type="body" sz="quarter" idx="25"/>
          </p:nvPr>
        </p:nvSpPr>
        <p:spPr>
          <a:xfrm>
            <a:off x="10794024" y="39600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Tree>
    <p:extLst>
      <p:ext uri="{BB962C8B-B14F-4D97-AF65-F5344CB8AC3E}">
        <p14:creationId xmlns:p14="http://schemas.microsoft.com/office/powerpoint/2010/main" val="230059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EXTBOXES">
    <p:spTree>
      <p:nvGrpSpPr>
        <p:cNvPr id="1" name=""/>
        <p:cNvGrpSpPr/>
        <p:nvPr/>
      </p:nvGrpSpPr>
      <p:grpSpPr>
        <a:xfrm>
          <a:off x="0" y="0"/>
          <a:ext cx="0" cy="0"/>
          <a:chOff x="0" y="0"/>
          <a:chExt cx="0" cy="0"/>
        </a:xfrm>
      </p:grpSpPr>
      <p:sp>
        <p:nvSpPr>
          <p:cNvPr id="29" name="Inhaltsplatzhalter 2"/>
          <p:cNvSpPr>
            <a:spLocks noGrp="1"/>
          </p:cNvSpPr>
          <p:nvPr>
            <p:ph sz="quarter" idx="40"/>
          </p:nvPr>
        </p:nvSpPr>
        <p:spPr>
          <a:xfrm>
            <a:off x="4291234" y="1584001"/>
            <a:ext cx="7359358" cy="4302125"/>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ext 1"/>
          <p:cNvSpPr>
            <a:spLocks noGrp="1"/>
          </p:cNvSpPr>
          <p:nvPr>
            <p:ph type="body" idx="1" hasCustomPrompt="1"/>
          </p:nvPr>
        </p:nvSpPr>
        <p:spPr bwMode="gray">
          <a:xfrm>
            <a:off x="539545" y="1584000"/>
            <a:ext cx="3607670" cy="360000"/>
          </a:xfrm>
          <a:solidFill>
            <a:schemeClr val="accent1"/>
          </a:solidFill>
        </p:spPr>
        <p:txBody>
          <a:bodyPr vert="horz" lIns="252000" tIns="0" rIns="972000" bIns="0" rtlCol="0" anchor="ctr">
            <a:noAutofit/>
          </a:bodyPr>
          <a:lstStyle>
            <a:lvl1pPr>
              <a:defRPr lang="en-US" b="0" dirty="0" smtClean="0">
                <a:latin typeface="+mj-lt"/>
              </a:defRPr>
            </a:lvl1pPr>
          </a:lstStyle>
          <a:p>
            <a:pPr marL="0" lvl="0" indent="0">
              <a:buNone/>
            </a:pPr>
            <a:r>
              <a:rPr lang="de-DE" noProof="0" dirty="0"/>
              <a:t>Titelmasterformat</a:t>
            </a:r>
          </a:p>
        </p:txBody>
      </p:sp>
      <p:sp>
        <p:nvSpPr>
          <p:cNvPr id="4" name="Content 1"/>
          <p:cNvSpPr>
            <a:spLocks noGrp="1"/>
          </p:cNvSpPr>
          <p:nvPr>
            <p:ph sz="half" idx="2"/>
          </p:nvPr>
        </p:nvSpPr>
        <p:spPr bwMode="gray">
          <a:xfrm>
            <a:off x="539544" y="1944000"/>
            <a:ext cx="3607670" cy="9756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200"/>
            </a:lvl3pPr>
            <a:lvl4pPr>
              <a:defRPr sz="1100"/>
            </a:lvl4pPr>
            <a:lvl5pPr>
              <a:defRPr sz="1100"/>
            </a:lvl5pPr>
            <a:lvl6pPr>
              <a:defRPr sz="1600"/>
            </a:lvl6pPr>
            <a:lvl7pPr>
              <a:defRPr sz="1600"/>
            </a:lvl7pPr>
            <a:lvl8pPr>
              <a:defRPr sz="1600"/>
            </a:lvl8pPr>
            <a:lvl9pPr>
              <a:defRPr sz="16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endParaRPr kumimoji="0" lang="de-DE" sz="1800" b="0" i="0" u="none" strike="noStrike" kern="1200" cap="none" spc="0" normalizeH="0" baseline="0" noProof="0" dirty="0">
              <a:ln>
                <a:noFill/>
              </a:ln>
              <a:solidFill>
                <a:srgbClr val="343434"/>
              </a:solidFill>
              <a:effectLst/>
              <a:uLnTx/>
              <a:uFillTx/>
              <a:latin typeface="+mn-lt"/>
              <a:ea typeface="+mn-ea"/>
              <a:cs typeface="+mn-cs"/>
            </a:endParaRPr>
          </a:p>
        </p:txBody>
      </p:sp>
      <p:sp>
        <p:nvSpPr>
          <p:cNvPr id="15" name="Text 4"/>
          <p:cNvSpPr>
            <a:spLocks noGrp="1"/>
          </p:cNvSpPr>
          <p:nvPr>
            <p:ph type="body" idx="18" hasCustomPrompt="1"/>
          </p:nvPr>
        </p:nvSpPr>
        <p:spPr bwMode="gray">
          <a:xfrm>
            <a:off x="539545" y="3070800"/>
            <a:ext cx="3607670" cy="360000"/>
          </a:xfrm>
          <a:solidFill>
            <a:schemeClr val="accent1"/>
          </a:solidFill>
        </p:spPr>
        <p:txBody>
          <a:bodyPr vert="horz" lIns="252000" tIns="0" rIns="972000" bIns="0" rtlCol="0" anchor="ctr">
            <a:noAutofit/>
          </a:bodyPr>
          <a:lstStyle>
            <a:lvl1pPr>
              <a:defRPr lang="en-US" b="0" dirty="0" smtClean="0">
                <a:latin typeface="+mj-lt"/>
              </a:defRPr>
            </a:lvl1pPr>
          </a:lstStyle>
          <a:p>
            <a:pPr marL="0" lvl="0" indent="0">
              <a:buNone/>
            </a:pPr>
            <a:r>
              <a:rPr lang="de-DE" noProof="0" dirty="0"/>
              <a:t>Titelmasterformat</a:t>
            </a:r>
          </a:p>
        </p:txBody>
      </p:sp>
      <p:sp>
        <p:nvSpPr>
          <p:cNvPr id="16" name="Content 4"/>
          <p:cNvSpPr>
            <a:spLocks noGrp="1"/>
          </p:cNvSpPr>
          <p:nvPr>
            <p:ph sz="half" idx="19"/>
          </p:nvPr>
        </p:nvSpPr>
        <p:spPr bwMode="gray">
          <a:xfrm>
            <a:off x="539545" y="3430800"/>
            <a:ext cx="3607670" cy="9756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endParaRPr kumimoji="0" lang="de-DE" sz="1800" b="0" i="0" u="none" strike="noStrike" kern="1200" cap="none" spc="0" normalizeH="0" baseline="0" noProof="0" dirty="0">
              <a:ln>
                <a:noFill/>
              </a:ln>
              <a:solidFill>
                <a:srgbClr val="343434"/>
              </a:solidFill>
              <a:effectLst/>
              <a:uLnTx/>
              <a:uFillTx/>
              <a:latin typeface="+mn-lt"/>
              <a:ea typeface="+mn-ea"/>
              <a:cs typeface="+mn-cs"/>
            </a:endParaRPr>
          </a:p>
        </p:txBody>
      </p:sp>
      <p:sp>
        <p:nvSpPr>
          <p:cNvPr id="49" name="Text 7"/>
          <p:cNvSpPr>
            <a:spLocks noGrp="1"/>
          </p:cNvSpPr>
          <p:nvPr>
            <p:ph type="body" idx="24" hasCustomPrompt="1"/>
          </p:nvPr>
        </p:nvSpPr>
        <p:spPr bwMode="gray">
          <a:xfrm>
            <a:off x="539545" y="4554975"/>
            <a:ext cx="3607670" cy="360000"/>
          </a:xfrm>
          <a:solidFill>
            <a:schemeClr val="accent1"/>
          </a:solidFill>
        </p:spPr>
        <p:txBody>
          <a:bodyPr vert="horz" lIns="252000" tIns="0" rIns="972000" bIns="0" rtlCol="0" anchor="ctr">
            <a:noAutofit/>
          </a:bodyPr>
          <a:lstStyle>
            <a:lvl1pPr>
              <a:defRPr lang="en-US" b="0" dirty="0" smtClean="0">
                <a:latin typeface="+mj-lt"/>
              </a:defRPr>
            </a:lvl1pPr>
          </a:lstStyle>
          <a:p>
            <a:pPr marL="0" lvl="0" indent="0">
              <a:buNone/>
            </a:pPr>
            <a:r>
              <a:rPr lang="de-DE" noProof="0" dirty="0"/>
              <a:t>Titelmasterformat</a:t>
            </a:r>
          </a:p>
        </p:txBody>
      </p:sp>
      <p:sp>
        <p:nvSpPr>
          <p:cNvPr id="50" name="Content 7"/>
          <p:cNvSpPr>
            <a:spLocks noGrp="1"/>
          </p:cNvSpPr>
          <p:nvPr>
            <p:ph sz="half" idx="25"/>
          </p:nvPr>
        </p:nvSpPr>
        <p:spPr bwMode="gray">
          <a:xfrm>
            <a:off x="539545" y="4915613"/>
            <a:ext cx="3607670" cy="975600"/>
          </a:xfrm>
          <a:solidFill>
            <a:schemeClr val="bg1">
              <a:lumMod val="95000"/>
            </a:schemeClr>
          </a:solidFill>
        </p:spPr>
        <p:txBody>
          <a:bodyPr lIns="252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endParaRPr kumimoji="0" lang="de-DE" sz="1800" b="0" i="0" u="none" strike="noStrike" kern="1200" cap="none" spc="0" normalizeH="0" baseline="0" noProof="0" dirty="0">
              <a:ln>
                <a:noFill/>
              </a:ln>
              <a:solidFill>
                <a:srgbClr val="343434"/>
              </a:solidFill>
              <a:effectLst/>
              <a:uLnTx/>
              <a:uFillTx/>
              <a:latin typeface="+mn-lt"/>
              <a:ea typeface="+mn-ea"/>
              <a:cs typeface="+mn-cs"/>
            </a:endParaRPr>
          </a:p>
        </p:txBody>
      </p:sp>
      <p:sp>
        <p:nvSpPr>
          <p:cNvPr id="6" name="Fußzeilenplatzhalter 5"/>
          <p:cNvSpPr>
            <a:spLocks noGrp="1"/>
          </p:cNvSpPr>
          <p:nvPr>
            <p:ph type="ftr" sz="quarter" idx="38"/>
          </p:nvPr>
        </p:nvSpPr>
        <p:spPr/>
        <p:txBody>
          <a:bodyPr/>
          <a:lstStyle/>
          <a:p>
            <a:r>
              <a:rPr lang="en-US"/>
              <a:t>Platzhalter Fußzeile</a:t>
            </a:r>
            <a:endParaRPr lang="en-US" dirty="0"/>
          </a:p>
        </p:txBody>
      </p:sp>
      <p:sp>
        <p:nvSpPr>
          <p:cNvPr id="11" name="Foliennummernplatzhalter 10"/>
          <p:cNvSpPr>
            <a:spLocks noGrp="1"/>
          </p:cNvSpPr>
          <p:nvPr>
            <p:ph type="sldNum" sz="quarter" idx="39"/>
          </p:nvPr>
        </p:nvSpPr>
        <p:spPr/>
        <p:txBody>
          <a:bodyPr/>
          <a:lstStyle/>
          <a:p>
            <a:fld id="{02CEFE82-39F2-4F47-8A0C-D5AB3496FA5C}" type="slidenum">
              <a:rPr lang="en-US" smtClean="0"/>
              <a:pPr/>
              <a:t>‹Nr.›</a:t>
            </a:fld>
            <a:endParaRPr lang="en-US" dirty="0"/>
          </a:p>
        </p:txBody>
      </p:sp>
      <p:sp>
        <p:nvSpPr>
          <p:cNvPr id="28" name="Subline"/>
          <p:cNvSpPr>
            <a:spLocks noGrp="1"/>
          </p:cNvSpPr>
          <p:nvPr>
            <p:ph type="body" sz="quarter" idx="13" hasCustomPrompt="1"/>
          </p:nvPr>
        </p:nvSpPr>
        <p:spPr>
          <a:xfrm>
            <a:off x="540071" y="972001"/>
            <a:ext cx="11099320" cy="612325"/>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30" name="Textplatzhalter 19"/>
          <p:cNvSpPr>
            <a:spLocks noGrp="1"/>
          </p:cNvSpPr>
          <p:nvPr>
            <p:ph type="body" sz="quarter" idx="22"/>
          </p:nvPr>
        </p:nvSpPr>
        <p:spPr>
          <a:xfrm>
            <a:off x="3290648" y="15840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33" name="Textplatzhalter 19"/>
          <p:cNvSpPr>
            <a:spLocks noGrp="1"/>
          </p:cNvSpPr>
          <p:nvPr>
            <p:ph type="body" sz="quarter" idx="41"/>
          </p:nvPr>
        </p:nvSpPr>
        <p:spPr>
          <a:xfrm>
            <a:off x="3290648" y="3070800"/>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36" name="Textplatzhalter 19"/>
          <p:cNvSpPr>
            <a:spLocks noGrp="1"/>
          </p:cNvSpPr>
          <p:nvPr>
            <p:ph type="body" sz="quarter" idx="42"/>
          </p:nvPr>
        </p:nvSpPr>
        <p:spPr>
          <a:xfrm>
            <a:off x="3290648" y="4554975"/>
            <a:ext cx="856567" cy="360638"/>
          </a:xfrm>
          <a:custGeom>
            <a:avLst/>
            <a:gdLst>
              <a:gd name="connsiteX0" fmla="*/ 0 w 761206"/>
              <a:gd name="connsiteY0" fmla="*/ 0 h 360638"/>
              <a:gd name="connsiteX1" fmla="*/ 761206 w 761206"/>
              <a:gd name="connsiteY1" fmla="*/ 0 h 360638"/>
              <a:gd name="connsiteX2" fmla="*/ 761206 w 761206"/>
              <a:gd name="connsiteY2" fmla="*/ 360638 h 360638"/>
              <a:gd name="connsiteX3" fmla="*/ 0 w 761206"/>
              <a:gd name="connsiteY3" fmla="*/ 360638 h 360638"/>
              <a:gd name="connsiteX4" fmla="*/ 0 w 761206"/>
              <a:gd name="connsiteY4" fmla="*/ 0 h 360638"/>
              <a:gd name="connsiteX0" fmla="*/ 95250 w 856456"/>
              <a:gd name="connsiteY0" fmla="*/ 0 h 360638"/>
              <a:gd name="connsiteX1" fmla="*/ 856456 w 856456"/>
              <a:gd name="connsiteY1" fmla="*/ 0 h 360638"/>
              <a:gd name="connsiteX2" fmla="*/ 856456 w 856456"/>
              <a:gd name="connsiteY2" fmla="*/ 360638 h 360638"/>
              <a:gd name="connsiteX3" fmla="*/ 0 w 856456"/>
              <a:gd name="connsiteY3" fmla="*/ 360638 h 360638"/>
              <a:gd name="connsiteX4" fmla="*/ 95250 w 856456"/>
              <a:gd name="connsiteY4" fmla="*/ 0 h 36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456" h="360638">
                <a:moveTo>
                  <a:pt x="95250" y="0"/>
                </a:moveTo>
                <a:lnTo>
                  <a:pt x="856456" y="0"/>
                </a:lnTo>
                <a:lnTo>
                  <a:pt x="856456" y="360638"/>
                </a:lnTo>
                <a:lnTo>
                  <a:pt x="0" y="360638"/>
                </a:lnTo>
                <a:lnTo>
                  <a:pt x="95250" y="0"/>
                </a:lnTo>
                <a:close/>
              </a:path>
            </a:pathLst>
          </a:custGeom>
          <a:solidFill>
            <a:schemeClr val="accent3"/>
          </a:solidFill>
        </p:spPr>
        <p:txBody>
          <a:bodyPr vert="horz" lIns="144000" tIns="0" rIns="108000" bIns="0" rtlCol="0" anchor="ctr" anchorCtr="1">
            <a:noAutofit/>
          </a:bodyPr>
          <a:lstStyle>
            <a:lvl1pPr>
              <a:defRPr lang="de-DE" dirty="0">
                <a:solidFill>
                  <a:schemeClr val="bg1"/>
                </a:solidFill>
              </a:defRPr>
            </a:lvl1pPr>
          </a:lstStyle>
          <a:p>
            <a:pPr marL="0" lvl="0" indent="0">
              <a:buNone/>
            </a:pPr>
            <a:r>
              <a:rPr lang="de-DE" dirty="0"/>
              <a:t>Text</a:t>
            </a:r>
          </a:p>
        </p:txBody>
      </p:sp>
      <p:sp>
        <p:nvSpPr>
          <p:cNvPr id="12" name="Titel 1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33387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p:spTree>
      <p:nvGrpSpPr>
        <p:cNvPr id="1" name=""/>
        <p:cNvGrpSpPr/>
        <p:nvPr/>
      </p:nvGrpSpPr>
      <p:grpSpPr>
        <a:xfrm>
          <a:off x="0" y="0"/>
          <a:ext cx="0" cy="0"/>
          <a:chOff x="0" y="0"/>
          <a:chExt cx="0" cy="0"/>
        </a:xfrm>
      </p:grpSpPr>
      <p:sp>
        <p:nvSpPr>
          <p:cNvPr id="2" name="Picture"/>
          <p:cNvSpPr>
            <a:spLocks noGrp="1"/>
          </p:cNvSpPr>
          <p:nvPr>
            <p:ph type="pic" sz="quarter" idx="14"/>
          </p:nvPr>
        </p:nvSpPr>
        <p:spPr bwMode="gray">
          <a:xfrm>
            <a:off x="0" y="0"/>
            <a:ext cx="12191999" cy="6858000"/>
          </a:xfrm>
          <a:solidFill>
            <a:schemeClr val="bg1">
              <a:lumMod val="85000"/>
            </a:schemeClr>
          </a:solidFill>
        </p:spPr>
        <p:txBody>
          <a:bodyPr lIns="144000" tIns="144000" rIns="144000" bIns="144000"/>
          <a:lstStyle>
            <a:lvl1pPr marL="0" indent="0">
              <a:buNone/>
              <a:defRPr/>
            </a:lvl1pPr>
          </a:lstStyle>
          <a:p>
            <a:endParaRPr lang="en-US" dirty="0"/>
          </a:p>
        </p:txBody>
      </p:sp>
      <p:sp>
        <p:nvSpPr>
          <p:cNvPr id="4" name="Textplatzhalter 3"/>
          <p:cNvSpPr>
            <a:spLocks noGrp="1"/>
          </p:cNvSpPr>
          <p:nvPr>
            <p:ph type="body" sz="quarter" idx="15"/>
          </p:nvPr>
        </p:nvSpPr>
        <p:spPr>
          <a:xfrm>
            <a:off x="1787542" y="2111858"/>
            <a:ext cx="5904769" cy="2304000"/>
          </a:xfrm>
        </p:spPr>
        <p:txBody>
          <a:bodyPr anchor="ctr"/>
          <a:lstStyle>
            <a:lvl1pPr marL="0" indent="0">
              <a:buNone/>
              <a:defRPr sz="3600" b="1">
                <a:solidFill>
                  <a:schemeClr val="bg2"/>
                </a:solidFill>
              </a:defRPr>
            </a:lvl1pPr>
            <a:lvl2pPr marL="450000" indent="0">
              <a:buNone/>
              <a:defRPr sz="3600" b="1"/>
            </a:lvl2pPr>
            <a:lvl3pPr marL="810000" indent="0">
              <a:buNone/>
              <a:defRPr sz="3600" b="1"/>
            </a:lvl3pPr>
            <a:lvl4pPr marL="1170000" indent="0">
              <a:buNone/>
              <a:defRPr sz="3600" b="1"/>
            </a:lvl4pPr>
            <a:lvl5pPr marL="1530000" indent="0">
              <a:buNone/>
              <a:defRPr sz="3600" b="1"/>
            </a:lvl5pPr>
          </a:lstStyle>
          <a:p>
            <a:pPr lvl="0"/>
            <a:r>
              <a:rPr lang="de-DE" dirty="0"/>
              <a:t>Textmasterformat bearbeiten</a:t>
            </a:r>
          </a:p>
        </p:txBody>
      </p:sp>
    </p:spTree>
    <p:extLst>
      <p:ext uri="{BB962C8B-B14F-4D97-AF65-F5344CB8AC3E}">
        <p14:creationId xmlns:p14="http://schemas.microsoft.com/office/powerpoint/2010/main" val="374771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0" name="Picture"/>
          <p:cNvSpPr>
            <a:spLocks noGrp="1"/>
          </p:cNvSpPr>
          <p:nvPr>
            <p:ph type="pic" sz="quarter" idx="14"/>
          </p:nvPr>
        </p:nvSpPr>
        <p:spPr bwMode="gray">
          <a:xfrm>
            <a:off x="1" y="0"/>
            <a:ext cx="12192000" cy="6858000"/>
          </a:xfrm>
          <a:solidFill>
            <a:schemeClr val="bg1">
              <a:lumMod val="85000"/>
            </a:schemeClr>
          </a:solidFill>
        </p:spPr>
        <p:txBody>
          <a:bodyPr lIns="144000" tIns="144000" rIns="144000" bIns="144000"/>
          <a:lstStyle>
            <a:lvl1pPr marL="0" indent="0">
              <a:buNone/>
              <a:defRPr/>
            </a:lvl1pPr>
          </a:lstStyle>
          <a:p>
            <a:endParaRPr lang="en-US" dirty="0"/>
          </a:p>
        </p:txBody>
      </p:sp>
      <p:sp>
        <p:nvSpPr>
          <p:cNvPr id="6" name="Textplatzhalter 5"/>
          <p:cNvSpPr>
            <a:spLocks noGrp="1"/>
          </p:cNvSpPr>
          <p:nvPr>
            <p:ph type="body" sz="quarter" idx="15"/>
          </p:nvPr>
        </p:nvSpPr>
        <p:spPr>
          <a:xfrm>
            <a:off x="5515694" y="0"/>
            <a:ext cx="6676307" cy="6858000"/>
          </a:xfrm>
          <a:custGeom>
            <a:avLst/>
            <a:gdLst>
              <a:gd name="connsiteX0" fmla="*/ 0 w 6675438"/>
              <a:gd name="connsiteY0" fmla="*/ 0 h 6858000"/>
              <a:gd name="connsiteX1" fmla="*/ 6675438 w 6675438"/>
              <a:gd name="connsiteY1" fmla="*/ 0 h 6858000"/>
              <a:gd name="connsiteX2" fmla="*/ 6675438 w 6675438"/>
              <a:gd name="connsiteY2" fmla="*/ 6858000 h 6858000"/>
              <a:gd name="connsiteX3" fmla="*/ 0 w 6675438"/>
              <a:gd name="connsiteY3" fmla="*/ 6858000 h 6858000"/>
              <a:gd name="connsiteX4" fmla="*/ 0 w 6675438"/>
              <a:gd name="connsiteY4" fmla="*/ 0 h 6858000"/>
              <a:gd name="connsiteX0" fmla="*/ 1828800 w 6675438"/>
              <a:gd name="connsiteY0" fmla="*/ 0 h 6858000"/>
              <a:gd name="connsiteX1" fmla="*/ 6675438 w 6675438"/>
              <a:gd name="connsiteY1" fmla="*/ 0 h 6858000"/>
              <a:gd name="connsiteX2" fmla="*/ 6675438 w 6675438"/>
              <a:gd name="connsiteY2" fmla="*/ 6858000 h 6858000"/>
              <a:gd name="connsiteX3" fmla="*/ 0 w 6675438"/>
              <a:gd name="connsiteY3" fmla="*/ 6858000 h 6858000"/>
              <a:gd name="connsiteX4" fmla="*/ 1828800 w 6675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438" h="6858000">
                <a:moveTo>
                  <a:pt x="1828800" y="0"/>
                </a:moveTo>
                <a:lnTo>
                  <a:pt x="6675438" y="0"/>
                </a:lnTo>
                <a:lnTo>
                  <a:pt x="6675438" y="6858000"/>
                </a:lnTo>
                <a:lnTo>
                  <a:pt x="0" y="6858000"/>
                </a:lnTo>
                <a:lnTo>
                  <a:pt x="1828800" y="0"/>
                </a:lnTo>
                <a:close/>
              </a:path>
            </a:pathLst>
          </a:custGeom>
          <a:solidFill>
            <a:schemeClr val="accent2">
              <a:alpha val="65000"/>
            </a:schemeClr>
          </a:solidFill>
        </p:spPr>
        <p:txBody>
          <a:bodyPr lIns="1944000" tIns="2232000" rIns="432000" bIns="432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56039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2" name="Title"/>
          <p:cNvSpPr>
            <a:spLocks noGrp="1"/>
          </p:cNvSpPr>
          <p:nvPr userDrawn="1">
            <p:ph type="title" hasCustomPrompt="1"/>
          </p:nvPr>
        </p:nvSpPr>
        <p:spPr/>
        <p:txBody>
          <a:bodyPr/>
          <a:lstStyle/>
          <a:p>
            <a:r>
              <a:rPr lang="de-DE" noProof="0" dirty="0"/>
              <a:t>Titelmasterformat bearbeiten</a:t>
            </a:r>
          </a:p>
        </p:txBody>
      </p:sp>
      <p:sp>
        <p:nvSpPr>
          <p:cNvPr id="6" name="Fußzeilenplatzhalter 5"/>
          <p:cNvSpPr>
            <a:spLocks noGrp="1"/>
          </p:cNvSpPr>
          <p:nvPr userDrawn="1">
            <p:ph type="ftr" sz="quarter" idx="14"/>
          </p:nvPr>
        </p:nvSpPr>
        <p:spPr/>
        <p:txBody>
          <a:bodyPr/>
          <a:lstStyle/>
          <a:p>
            <a:r>
              <a:rPr lang="en-US"/>
              <a:t>Platzhalter Fußzeile</a:t>
            </a:r>
            <a:endParaRPr lang="en-US" dirty="0"/>
          </a:p>
        </p:txBody>
      </p:sp>
      <p:sp>
        <p:nvSpPr>
          <p:cNvPr id="25" name="Foliennummernplatzhalter 24"/>
          <p:cNvSpPr>
            <a:spLocks noGrp="1"/>
          </p:cNvSpPr>
          <p:nvPr>
            <p:ph type="sldNum" sz="quarter" idx="15"/>
          </p:nvPr>
        </p:nvSpPr>
        <p:spPr/>
        <p:txBody>
          <a:bodyPr/>
          <a:lstStyle/>
          <a:p>
            <a:fld id="{02CEFE82-39F2-4F47-8A0C-D5AB3496FA5C}" type="slidenum">
              <a:rPr lang="en-US" smtClean="0"/>
              <a:pPr/>
              <a:t>‹Nr.›</a:t>
            </a:fld>
            <a:endParaRPr lang="en-US" dirty="0"/>
          </a:p>
        </p:txBody>
      </p:sp>
    </p:spTree>
    <p:extLst>
      <p:ext uri="{BB962C8B-B14F-4D97-AF65-F5344CB8AC3E}">
        <p14:creationId xmlns:p14="http://schemas.microsoft.com/office/powerpoint/2010/main" val="170528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Bildplatzhalter 3"/>
          <p:cNvSpPr>
            <a:spLocks noGrp="1"/>
          </p:cNvSpPr>
          <p:nvPr>
            <p:ph type="pic" sz="quarter" idx="17"/>
          </p:nvPr>
        </p:nvSpPr>
        <p:spPr>
          <a:xfrm>
            <a:off x="6233330" y="-12700"/>
            <a:ext cx="5965524" cy="6883879"/>
          </a:xfrm>
          <a:custGeom>
            <a:avLst/>
            <a:gdLst>
              <a:gd name="connsiteX0" fmla="*/ 0 w 6672263"/>
              <a:gd name="connsiteY0" fmla="*/ 6858000 h 6858000"/>
              <a:gd name="connsiteX1" fmla="*/ 1829935 w 6672263"/>
              <a:gd name="connsiteY1" fmla="*/ 0 h 6858000"/>
              <a:gd name="connsiteX2" fmla="*/ 6672263 w 6672263"/>
              <a:gd name="connsiteY2" fmla="*/ 0 h 6858000"/>
              <a:gd name="connsiteX3" fmla="*/ 4842328 w 6672263"/>
              <a:gd name="connsiteY3" fmla="*/ 6858000 h 6858000"/>
              <a:gd name="connsiteX4" fmla="*/ 0 w 6672263"/>
              <a:gd name="connsiteY4" fmla="*/ 6858000 h 6858000"/>
              <a:gd name="connsiteX0" fmla="*/ 0 w 6683828"/>
              <a:gd name="connsiteY0" fmla="*/ 6858000 h 6870700"/>
              <a:gd name="connsiteX1" fmla="*/ 1829935 w 6683828"/>
              <a:gd name="connsiteY1" fmla="*/ 0 h 6870700"/>
              <a:gd name="connsiteX2" fmla="*/ 6672263 w 6683828"/>
              <a:gd name="connsiteY2" fmla="*/ 0 h 6870700"/>
              <a:gd name="connsiteX3" fmla="*/ 6683828 w 6683828"/>
              <a:gd name="connsiteY3" fmla="*/ 6870700 h 6870700"/>
              <a:gd name="connsiteX4" fmla="*/ 0 w 6683828"/>
              <a:gd name="connsiteY4" fmla="*/ 6858000 h 6870700"/>
              <a:gd name="connsiteX0" fmla="*/ 0 w 6683828"/>
              <a:gd name="connsiteY0" fmla="*/ 6858000 h 6870700"/>
              <a:gd name="connsiteX1" fmla="*/ 2097462 w 6683828"/>
              <a:gd name="connsiteY1" fmla="*/ 0 h 6870700"/>
              <a:gd name="connsiteX2" fmla="*/ 6672263 w 6683828"/>
              <a:gd name="connsiteY2" fmla="*/ 0 h 6870700"/>
              <a:gd name="connsiteX3" fmla="*/ 6683828 w 6683828"/>
              <a:gd name="connsiteY3" fmla="*/ 6870700 h 6870700"/>
              <a:gd name="connsiteX4" fmla="*/ 0 w 6683828"/>
              <a:gd name="connsiteY4" fmla="*/ 6858000 h 6870700"/>
              <a:gd name="connsiteX0" fmla="*/ 0 w 6683828"/>
              <a:gd name="connsiteY0" fmla="*/ 6858000 h 6870700"/>
              <a:gd name="connsiteX1" fmla="*/ 2043956 w 6683828"/>
              <a:gd name="connsiteY1" fmla="*/ 0 h 6870700"/>
              <a:gd name="connsiteX2" fmla="*/ 6672263 w 6683828"/>
              <a:gd name="connsiteY2" fmla="*/ 0 h 6870700"/>
              <a:gd name="connsiteX3" fmla="*/ 6683828 w 6683828"/>
              <a:gd name="connsiteY3" fmla="*/ 6870700 h 6870700"/>
              <a:gd name="connsiteX4" fmla="*/ 0 w 6683828"/>
              <a:gd name="connsiteY4" fmla="*/ 6858000 h 6870700"/>
              <a:gd name="connsiteX0" fmla="*/ 0 w 6693519"/>
              <a:gd name="connsiteY0" fmla="*/ 6883879 h 6883879"/>
              <a:gd name="connsiteX1" fmla="*/ 2053647 w 6693519"/>
              <a:gd name="connsiteY1" fmla="*/ 0 h 6883879"/>
              <a:gd name="connsiteX2" fmla="*/ 6681954 w 6693519"/>
              <a:gd name="connsiteY2" fmla="*/ 0 h 6883879"/>
              <a:gd name="connsiteX3" fmla="*/ 6693519 w 6693519"/>
              <a:gd name="connsiteY3" fmla="*/ 6870700 h 6883879"/>
              <a:gd name="connsiteX4" fmla="*/ 0 w 6693519"/>
              <a:gd name="connsiteY4" fmla="*/ 6883879 h 6883879"/>
              <a:gd name="connsiteX0" fmla="*/ 0 w 6821068"/>
              <a:gd name="connsiteY0" fmla="*/ 6960079 h 6960079"/>
              <a:gd name="connsiteX1" fmla="*/ 2053647 w 6821068"/>
              <a:gd name="connsiteY1" fmla="*/ 76200 h 6960079"/>
              <a:gd name="connsiteX2" fmla="*/ 6821068 w 6821068"/>
              <a:gd name="connsiteY2" fmla="*/ 0 h 6960079"/>
              <a:gd name="connsiteX3" fmla="*/ 6693519 w 6821068"/>
              <a:gd name="connsiteY3" fmla="*/ 6946900 h 6960079"/>
              <a:gd name="connsiteX4" fmla="*/ 0 w 6821068"/>
              <a:gd name="connsiteY4" fmla="*/ 6960079 h 6960079"/>
              <a:gd name="connsiteX0" fmla="*/ 0 w 6693519"/>
              <a:gd name="connsiteY0" fmla="*/ 6883879 h 6883879"/>
              <a:gd name="connsiteX1" fmla="*/ 2053647 w 6693519"/>
              <a:gd name="connsiteY1" fmla="*/ 0 h 6883879"/>
              <a:gd name="connsiteX2" fmla="*/ 6286015 w 6693519"/>
              <a:gd name="connsiteY2" fmla="*/ 514350 h 6883879"/>
              <a:gd name="connsiteX3" fmla="*/ 6693519 w 6693519"/>
              <a:gd name="connsiteY3" fmla="*/ 6870700 h 6883879"/>
              <a:gd name="connsiteX4" fmla="*/ 0 w 6693519"/>
              <a:gd name="connsiteY4" fmla="*/ 6883879 h 6883879"/>
              <a:gd name="connsiteX0" fmla="*/ 0 w 6693519"/>
              <a:gd name="connsiteY0" fmla="*/ 6883879 h 6883879"/>
              <a:gd name="connsiteX1" fmla="*/ 2053647 w 6693519"/>
              <a:gd name="connsiteY1" fmla="*/ 0 h 6883879"/>
              <a:gd name="connsiteX2" fmla="*/ 6681954 w 6693519"/>
              <a:gd name="connsiteY2" fmla="*/ 9525 h 6883879"/>
              <a:gd name="connsiteX3" fmla="*/ 6693519 w 6693519"/>
              <a:gd name="connsiteY3" fmla="*/ 6870700 h 6883879"/>
              <a:gd name="connsiteX4" fmla="*/ 0 w 6693519"/>
              <a:gd name="connsiteY4" fmla="*/ 6883879 h 6883879"/>
              <a:gd name="connsiteX0" fmla="*/ 0 w 6693519"/>
              <a:gd name="connsiteY0" fmla="*/ 6883879 h 6883879"/>
              <a:gd name="connsiteX1" fmla="*/ 2053647 w 6693519"/>
              <a:gd name="connsiteY1" fmla="*/ 0 h 6883879"/>
              <a:gd name="connsiteX2" fmla="*/ 6692655 w 6693519"/>
              <a:gd name="connsiteY2" fmla="*/ 19050 h 6883879"/>
              <a:gd name="connsiteX3" fmla="*/ 6693519 w 6693519"/>
              <a:gd name="connsiteY3" fmla="*/ 6870700 h 6883879"/>
              <a:gd name="connsiteX4" fmla="*/ 0 w 6693519"/>
              <a:gd name="connsiteY4" fmla="*/ 6883879 h 6883879"/>
              <a:gd name="connsiteX0" fmla="*/ 0 w 6693519"/>
              <a:gd name="connsiteY0" fmla="*/ 6883879 h 6883879"/>
              <a:gd name="connsiteX1" fmla="*/ 2053647 w 6693519"/>
              <a:gd name="connsiteY1" fmla="*/ 0 h 6883879"/>
              <a:gd name="connsiteX2" fmla="*/ 6367343 w 6693519"/>
              <a:gd name="connsiteY2" fmla="*/ 179070 h 6883879"/>
              <a:gd name="connsiteX3" fmla="*/ 6693519 w 6693519"/>
              <a:gd name="connsiteY3" fmla="*/ 6870700 h 6883879"/>
              <a:gd name="connsiteX4" fmla="*/ 0 w 6693519"/>
              <a:gd name="connsiteY4" fmla="*/ 6883879 h 6883879"/>
              <a:gd name="connsiteX0" fmla="*/ 0 w 6701216"/>
              <a:gd name="connsiteY0" fmla="*/ 6883879 h 6883879"/>
              <a:gd name="connsiteX1" fmla="*/ 2053647 w 6701216"/>
              <a:gd name="connsiteY1" fmla="*/ 0 h 6883879"/>
              <a:gd name="connsiteX2" fmla="*/ 6701216 w 6701216"/>
              <a:gd name="connsiteY2" fmla="*/ 11430 h 6883879"/>
              <a:gd name="connsiteX3" fmla="*/ 6693519 w 6701216"/>
              <a:gd name="connsiteY3" fmla="*/ 6870700 h 6883879"/>
              <a:gd name="connsiteX4" fmla="*/ 0 w 6701216"/>
              <a:gd name="connsiteY4" fmla="*/ 6883879 h 688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216" h="6883879">
                <a:moveTo>
                  <a:pt x="0" y="6883879"/>
                </a:moveTo>
                <a:lnTo>
                  <a:pt x="2053647" y="0"/>
                </a:lnTo>
                <a:lnTo>
                  <a:pt x="6701216" y="11430"/>
                </a:lnTo>
                <a:cubicBezTo>
                  <a:pt x="6698650" y="2297853"/>
                  <a:pt x="6696085" y="4584277"/>
                  <a:pt x="6693519" y="6870700"/>
                </a:cubicBezTo>
                <a:lnTo>
                  <a:pt x="0" y="6883879"/>
                </a:lnTo>
                <a:close/>
              </a:path>
            </a:pathLst>
          </a:custGeom>
          <a:solidFill>
            <a:schemeClr val="bg2">
              <a:lumMod val="85000"/>
            </a:schemeClr>
          </a:solidFill>
        </p:spPr>
        <p:txBody>
          <a:bodyPr lIns="0" tIns="72000" rIns="108000"/>
          <a:lstStyle>
            <a:lvl1pPr algn="r">
              <a:defRPr/>
            </a:lvl1pPr>
          </a:lstStyle>
          <a:p>
            <a:endParaRPr lang="de-DE" dirty="0"/>
          </a:p>
        </p:txBody>
      </p:sp>
      <p:sp>
        <p:nvSpPr>
          <p:cNvPr id="15" name="Textplatzhalter 14"/>
          <p:cNvSpPr>
            <a:spLocks noGrp="1"/>
          </p:cNvSpPr>
          <p:nvPr>
            <p:ph type="body" sz="quarter" idx="18"/>
          </p:nvPr>
        </p:nvSpPr>
        <p:spPr>
          <a:xfrm>
            <a:off x="539820" y="1690689"/>
            <a:ext cx="5876103" cy="1161143"/>
          </a:xfrm>
        </p:spPr>
        <p:txBody>
          <a:bodyPr anchor="b"/>
          <a:lstStyle>
            <a:lvl1pPr marL="0" indent="0">
              <a:buNone/>
              <a:defRPr sz="4400" b="1">
                <a:solidFill>
                  <a:schemeClr val="accent2"/>
                </a:solidFill>
              </a:defRPr>
            </a:lvl1pPr>
          </a:lstStyle>
          <a:p>
            <a:pPr lvl="0"/>
            <a:r>
              <a:rPr lang="de-DE" dirty="0"/>
              <a:t>Textmasterformat</a:t>
            </a:r>
          </a:p>
        </p:txBody>
      </p:sp>
      <p:sp>
        <p:nvSpPr>
          <p:cNvPr id="16" name="Textplatzhalter 14"/>
          <p:cNvSpPr>
            <a:spLocks noGrp="1"/>
          </p:cNvSpPr>
          <p:nvPr>
            <p:ph type="body" sz="quarter" idx="19"/>
          </p:nvPr>
        </p:nvSpPr>
        <p:spPr>
          <a:xfrm>
            <a:off x="539820" y="2851832"/>
            <a:ext cx="5876103" cy="1161143"/>
          </a:xfrm>
        </p:spPr>
        <p:txBody>
          <a:bodyPr tIns="144000" anchor="t"/>
          <a:lstStyle>
            <a:lvl1pPr marL="0" indent="0">
              <a:buNone/>
              <a:defRPr sz="2000" b="0">
                <a:solidFill>
                  <a:schemeClr val="accent3"/>
                </a:solidFill>
              </a:defRPr>
            </a:lvl1pPr>
          </a:lstStyle>
          <a:p>
            <a:pPr lvl="0"/>
            <a:r>
              <a:rPr lang="de-DE" dirty="0"/>
              <a:t>Textmasterformat</a:t>
            </a:r>
          </a:p>
        </p:txBody>
      </p:sp>
      <p:sp>
        <p:nvSpPr>
          <p:cNvPr id="2" name="Rechteck 1"/>
          <p:cNvSpPr/>
          <p:nvPr userDrawn="1"/>
        </p:nvSpPr>
        <p:spPr>
          <a:xfrm>
            <a:off x="1" y="5888039"/>
            <a:ext cx="3485526" cy="9699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sz="1800" dirty="0" err="1"/>
          </a:p>
        </p:txBody>
      </p:sp>
    </p:spTree>
    <p:extLst>
      <p:ext uri="{BB962C8B-B14F-4D97-AF65-F5344CB8AC3E}">
        <p14:creationId xmlns:p14="http://schemas.microsoft.com/office/powerpoint/2010/main" val="143728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4" name="Bildplatzhalter 3"/>
          <p:cNvSpPr>
            <a:spLocks noGrp="1"/>
          </p:cNvSpPr>
          <p:nvPr>
            <p:ph type="pic" sz="quarter" idx="17"/>
          </p:nvPr>
        </p:nvSpPr>
        <p:spPr>
          <a:xfrm>
            <a:off x="-9471" y="0"/>
            <a:ext cx="4176278" cy="6858000"/>
          </a:xfrm>
          <a:custGeom>
            <a:avLst/>
            <a:gdLst>
              <a:gd name="connsiteX0" fmla="*/ 0 w 4166264"/>
              <a:gd name="connsiteY0" fmla="*/ 6858000 h 6858000"/>
              <a:gd name="connsiteX1" fmla="*/ 1847905 w 4166264"/>
              <a:gd name="connsiteY1" fmla="*/ 0 h 6858000"/>
              <a:gd name="connsiteX2" fmla="*/ 4166264 w 4166264"/>
              <a:gd name="connsiteY2" fmla="*/ 0 h 6858000"/>
              <a:gd name="connsiteX3" fmla="*/ 2318359 w 4166264"/>
              <a:gd name="connsiteY3" fmla="*/ 6858000 h 6858000"/>
              <a:gd name="connsiteX4" fmla="*/ 0 w 4166264"/>
              <a:gd name="connsiteY4" fmla="*/ 6858000 h 6858000"/>
              <a:gd name="connsiteX0" fmla="*/ 9470 w 4175734"/>
              <a:gd name="connsiteY0" fmla="*/ 6858000 h 6858000"/>
              <a:gd name="connsiteX1" fmla="*/ 0 w 4175734"/>
              <a:gd name="connsiteY1" fmla="*/ 0 h 6858000"/>
              <a:gd name="connsiteX2" fmla="*/ 4175734 w 4175734"/>
              <a:gd name="connsiteY2" fmla="*/ 0 h 6858000"/>
              <a:gd name="connsiteX3" fmla="*/ 2327829 w 4175734"/>
              <a:gd name="connsiteY3" fmla="*/ 6858000 h 6858000"/>
              <a:gd name="connsiteX4" fmla="*/ 9470 w 417573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734" h="6858000">
                <a:moveTo>
                  <a:pt x="9470" y="6858000"/>
                </a:moveTo>
                <a:cubicBezTo>
                  <a:pt x="6313" y="4572000"/>
                  <a:pt x="3157" y="2286000"/>
                  <a:pt x="0" y="0"/>
                </a:cubicBezTo>
                <a:lnTo>
                  <a:pt x="4175734" y="0"/>
                </a:lnTo>
                <a:lnTo>
                  <a:pt x="2327829" y="6858000"/>
                </a:lnTo>
                <a:lnTo>
                  <a:pt x="9470" y="6858000"/>
                </a:lnTo>
                <a:close/>
              </a:path>
            </a:pathLst>
          </a:custGeom>
          <a:solidFill>
            <a:schemeClr val="bg2">
              <a:lumMod val="85000"/>
            </a:schemeClr>
          </a:solidFill>
          <a:ln>
            <a:noFill/>
          </a:ln>
        </p:spPr>
        <p:txBody>
          <a:bodyPr vert="horz" lIns="0" tIns="72000" rIns="108000" bIns="0" rtlCol="0">
            <a:noAutofit/>
          </a:bodyPr>
          <a:lstStyle>
            <a:lvl1pPr algn="l">
              <a:defRPr lang="de-DE"/>
            </a:lvl1pPr>
          </a:lstStyle>
          <a:p>
            <a:pPr lvl="0" algn="r"/>
            <a:endParaRPr lang="de-DE" dirty="0"/>
          </a:p>
        </p:txBody>
      </p:sp>
      <p:sp>
        <p:nvSpPr>
          <p:cNvPr id="6" name="Titel 5"/>
          <p:cNvSpPr>
            <a:spLocks noGrp="1"/>
          </p:cNvSpPr>
          <p:nvPr>
            <p:ph type="title"/>
          </p:nvPr>
        </p:nvSpPr>
        <p:spPr/>
        <p:txBody>
          <a:bodyPr/>
          <a:lstStyle/>
          <a:p>
            <a:r>
              <a:rPr lang="de-DE" dirty="0"/>
              <a:t>Titelmasterformat durch Klicken bearbeiten</a:t>
            </a:r>
          </a:p>
        </p:txBody>
      </p:sp>
      <p:sp>
        <p:nvSpPr>
          <p:cNvPr id="7" name="Subline"/>
          <p:cNvSpPr>
            <a:spLocks noGrp="1"/>
          </p:cNvSpPr>
          <p:nvPr>
            <p:ph type="body" sz="quarter" idx="13" hasCustomPrompt="1"/>
          </p:nvPr>
        </p:nvSpPr>
        <p:spPr>
          <a:xfrm>
            <a:off x="540070" y="972000"/>
            <a:ext cx="11100245" cy="612000"/>
          </a:xfrm>
        </p:spPr>
        <p:txBody>
          <a:bodyPr/>
          <a:lstStyle>
            <a:lvl1pPr marL="0" indent="0">
              <a:buNone/>
              <a:defRPr baseline="0">
                <a:solidFill>
                  <a:schemeClr val="accent3"/>
                </a:solidFill>
              </a:defRPr>
            </a:lvl1pPr>
          </a:lstStyle>
          <a:p>
            <a:pPr lvl="0"/>
            <a:r>
              <a:rPr lang="de-DE" noProof="0" dirty="0"/>
              <a:t>Titelmasterformat durch Klicken bearbeiten</a:t>
            </a:r>
          </a:p>
        </p:txBody>
      </p:sp>
    </p:spTree>
    <p:extLst>
      <p:ext uri="{BB962C8B-B14F-4D97-AF65-F5344CB8AC3E}">
        <p14:creationId xmlns:p14="http://schemas.microsoft.com/office/powerpoint/2010/main" val="288408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3" name="Inhaltsplatzhalter 2"/>
          <p:cNvSpPr>
            <a:spLocks noGrp="1"/>
          </p:cNvSpPr>
          <p:nvPr>
            <p:ph sz="quarter" idx="24"/>
          </p:nvPr>
        </p:nvSpPr>
        <p:spPr>
          <a:xfrm>
            <a:off x="540071" y="1584001"/>
            <a:ext cx="11104681" cy="43021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Titel 6"/>
          <p:cNvSpPr>
            <a:spLocks noGrp="1"/>
          </p:cNvSpPr>
          <p:nvPr>
            <p:ph type="title"/>
          </p:nvPr>
        </p:nvSpPr>
        <p:spPr/>
        <p:txBody>
          <a:bodyPr/>
          <a:lstStyle/>
          <a:p>
            <a:r>
              <a:rPr lang="de-DE" dirty="0"/>
              <a:t>Titelmasterformat durch Klicken bearbeiten</a:t>
            </a:r>
          </a:p>
        </p:txBody>
      </p:sp>
      <p:sp>
        <p:nvSpPr>
          <p:cNvPr id="9" name="Subline"/>
          <p:cNvSpPr>
            <a:spLocks noGrp="1"/>
          </p:cNvSpPr>
          <p:nvPr>
            <p:ph type="body" sz="quarter" idx="13" hasCustomPrompt="1"/>
          </p:nvPr>
        </p:nvSpPr>
        <p:spPr>
          <a:xfrm>
            <a:off x="540070" y="972000"/>
            <a:ext cx="11100245" cy="612000"/>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8" name="Fußzeilenplatzhalter 7"/>
          <p:cNvSpPr>
            <a:spLocks noGrp="1"/>
          </p:cNvSpPr>
          <p:nvPr>
            <p:ph type="ftr" sz="quarter" idx="14"/>
          </p:nvPr>
        </p:nvSpPr>
        <p:spPr/>
        <p:txBody>
          <a:bodyPr/>
          <a:lstStyle/>
          <a:p>
            <a:r>
              <a:rPr lang="en-US"/>
              <a:t>Platzhalter Fußzeile</a:t>
            </a:r>
            <a:endParaRPr lang="en-US" dirty="0"/>
          </a:p>
        </p:txBody>
      </p:sp>
      <p:sp>
        <p:nvSpPr>
          <p:cNvPr id="10" name="Foliennummernplatzhalter 9"/>
          <p:cNvSpPr>
            <a:spLocks noGrp="1"/>
          </p:cNvSpPr>
          <p:nvPr>
            <p:ph type="sldNum" sz="quarter" idx="15"/>
          </p:nvPr>
        </p:nvSpPr>
        <p:spPr/>
        <p:txBody>
          <a:bodyPr/>
          <a:lstStyle/>
          <a:p>
            <a:fld id="{02CEFE82-39F2-4F47-8A0C-D5AB3496FA5C}" type="slidenum">
              <a:rPr lang="en-US" smtClean="0"/>
              <a:pPr/>
              <a:t>‹Nr.›</a:t>
            </a:fld>
            <a:endParaRPr lang="en-US" dirty="0"/>
          </a:p>
        </p:txBody>
      </p:sp>
    </p:spTree>
    <p:extLst>
      <p:ext uri="{BB962C8B-B14F-4D97-AF65-F5344CB8AC3E}">
        <p14:creationId xmlns:p14="http://schemas.microsoft.com/office/powerpoint/2010/main" val="294644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mp; CONTENT">
    <p:spTree>
      <p:nvGrpSpPr>
        <p:cNvPr id="1" name=""/>
        <p:cNvGrpSpPr/>
        <p:nvPr/>
      </p:nvGrpSpPr>
      <p:grpSpPr>
        <a:xfrm>
          <a:off x="0" y="0"/>
          <a:ext cx="0" cy="0"/>
          <a:chOff x="0" y="0"/>
          <a:chExt cx="0" cy="0"/>
        </a:xfrm>
      </p:grpSpPr>
      <p:sp>
        <p:nvSpPr>
          <p:cNvPr id="2" name="Titel 1"/>
          <p:cNvSpPr>
            <a:spLocks noGrp="1"/>
          </p:cNvSpPr>
          <p:nvPr userDrawn="1">
            <p:ph type="title"/>
          </p:nvPr>
        </p:nvSpPr>
        <p:spPr/>
        <p:txBody>
          <a:bodyPr/>
          <a:lstStyle/>
          <a:p>
            <a:r>
              <a:rPr lang="de-DE" dirty="0"/>
              <a:t>Titelmasterformat durch Klicken bearbeiten</a:t>
            </a:r>
          </a:p>
        </p:txBody>
      </p:sp>
      <p:sp>
        <p:nvSpPr>
          <p:cNvPr id="6" name="Footer"/>
          <p:cNvSpPr>
            <a:spLocks noGrp="1"/>
          </p:cNvSpPr>
          <p:nvPr userDrawn="1">
            <p:ph type="ftr" sz="quarter" idx="11"/>
          </p:nvPr>
        </p:nvSpPr>
        <p:spPr/>
        <p:txBody>
          <a:bodyPr/>
          <a:lstStyle/>
          <a:p>
            <a:r>
              <a:rPr lang="en-US"/>
              <a:t>Platzhalter Fußzeile</a:t>
            </a:r>
          </a:p>
        </p:txBody>
      </p:sp>
      <p:sp>
        <p:nvSpPr>
          <p:cNvPr id="7" name="Slide Number"/>
          <p:cNvSpPr>
            <a:spLocks noGrp="1"/>
          </p:cNvSpPr>
          <p:nvPr userDrawn="1">
            <p:ph type="sldNum" sz="quarter" idx="12"/>
          </p:nvPr>
        </p:nvSpPr>
        <p:spPr/>
        <p:txBody>
          <a:bodyPr/>
          <a:lstStyle/>
          <a:p>
            <a:fld id="{02CEFE82-39F2-4F47-8A0C-D5AB3496FA5C}" type="slidenum">
              <a:rPr lang="en-US" smtClean="0"/>
              <a:t>‹Nr.›</a:t>
            </a:fld>
            <a:endParaRPr lang="en-US"/>
          </a:p>
        </p:txBody>
      </p:sp>
      <p:sp>
        <p:nvSpPr>
          <p:cNvPr id="12" name="Subline"/>
          <p:cNvSpPr>
            <a:spLocks noGrp="1"/>
          </p:cNvSpPr>
          <p:nvPr userDrawn="1">
            <p:ph type="body" sz="quarter" idx="13" hasCustomPrompt="1"/>
          </p:nvPr>
        </p:nvSpPr>
        <p:spPr>
          <a:xfrm>
            <a:off x="540070" y="972000"/>
            <a:ext cx="11100245" cy="612325"/>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4" name="Inhaltsplatzhalter 3"/>
          <p:cNvSpPr>
            <a:spLocks noGrp="1"/>
          </p:cNvSpPr>
          <p:nvPr userDrawn="1">
            <p:ph sz="quarter" idx="16"/>
          </p:nvPr>
        </p:nvSpPr>
        <p:spPr>
          <a:xfrm>
            <a:off x="539822" y="1583998"/>
            <a:ext cx="5347397" cy="4302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3"/>
          <p:cNvSpPr>
            <a:spLocks noGrp="1"/>
          </p:cNvSpPr>
          <p:nvPr userDrawn="1">
            <p:ph sz="quarter" idx="17"/>
          </p:nvPr>
        </p:nvSpPr>
        <p:spPr>
          <a:xfrm>
            <a:off x="6303195" y="1584000"/>
            <a:ext cx="5347397" cy="4302000"/>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3077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mp; CONTENT">
    <p:spTree>
      <p:nvGrpSpPr>
        <p:cNvPr id="1" name=""/>
        <p:cNvGrpSpPr/>
        <p:nvPr/>
      </p:nvGrpSpPr>
      <p:grpSpPr>
        <a:xfrm>
          <a:off x="0" y="0"/>
          <a:ext cx="0" cy="0"/>
          <a:chOff x="0" y="0"/>
          <a:chExt cx="0" cy="0"/>
        </a:xfrm>
      </p:grpSpPr>
      <p:sp>
        <p:nvSpPr>
          <p:cNvPr id="37" name="Content 2"/>
          <p:cNvSpPr>
            <a:spLocks noGrp="1"/>
          </p:cNvSpPr>
          <p:nvPr>
            <p:ph sz="half" idx="14"/>
          </p:nvPr>
        </p:nvSpPr>
        <p:spPr>
          <a:xfrm>
            <a:off x="4385370" y="1584000"/>
            <a:ext cx="7265221" cy="4302000"/>
          </a:xfrm>
        </p:spPr>
        <p:txBody>
          <a:bodyPr/>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22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20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8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a:p>
            <a:pPr marL="1440000" marR="0" lvl="3"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Vierte Ebene</a:t>
            </a:r>
          </a:p>
          <a:p>
            <a:pPr marL="1800000" marR="0" lvl="4"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Fünfte Ebene</a:t>
            </a:r>
          </a:p>
        </p:txBody>
      </p:sp>
      <p:sp>
        <p:nvSpPr>
          <p:cNvPr id="3" name="Content 1"/>
          <p:cNvSpPr>
            <a:spLocks noGrp="1"/>
          </p:cNvSpPr>
          <p:nvPr>
            <p:ph sz="half" idx="1"/>
          </p:nvPr>
        </p:nvSpPr>
        <p:spPr>
          <a:xfrm>
            <a:off x="540070" y="1584000"/>
            <a:ext cx="3420445" cy="4302000"/>
          </a:xfrm>
        </p:spPr>
        <p:txBody>
          <a:bodyPr/>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22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20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800"/>
            </a:lvl3pPr>
            <a:lvl4pPr marL="144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4pPr>
            <a:lvl5pPr marL="180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a:p>
            <a:pPr marL="1440000" marR="0" lvl="3"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Vierte Ebene</a:t>
            </a:r>
          </a:p>
          <a:p>
            <a:pPr marL="1800000" marR="0" lvl="4"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Fünfte Ebene</a:t>
            </a:r>
          </a:p>
        </p:txBody>
      </p:sp>
      <p:sp>
        <p:nvSpPr>
          <p:cNvPr id="9" name="Titel 8"/>
          <p:cNvSpPr>
            <a:spLocks noGrp="1"/>
          </p:cNvSpPr>
          <p:nvPr>
            <p:ph type="title"/>
          </p:nvPr>
        </p:nvSpPr>
        <p:spPr/>
        <p:txBody>
          <a:bodyPr/>
          <a:lstStyle/>
          <a:p>
            <a:r>
              <a:rPr lang="de-DE"/>
              <a:t>Titelmasterformat durch Klicken bearbeiten</a:t>
            </a:r>
          </a:p>
        </p:txBody>
      </p:sp>
      <p:sp>
        <p:nvSpPr>
          <p:cNvPr id="10" name="Fußzeilenplatzhalter 9"/>
          <p:cNvSpPr>
            <a:spLocks noGrp="1"/>
          </p:cNvSpPr>
          <p:nvPr>
            <p:ph type="ftr" sz="quarter" idx="15"/>
          </p:nvPr>
        </p:nvSpPr>
        <p:spPr/>
        <p:txBody>
          <a:bodyPr/>
          <a:lstStyle/>
          <a:p>
            <a:r>
              <a:rPr lang="en-US"/>
              <a:t>Platzhalter Fußzeile</a:t>
            </a:r>
            <a:endParaRPr lang="en-US" dirty="0"/>
          </a:p>
        </p:txBody>
      </p:sp>
      <p:sp>
        <p:nvSpPr>
          <p:cNvPr id="11" name="Foliennummernplatzhalter 10"/>
          <p:cNvSpPr>
            <a:spLocks noGrp="1"/>
          </p:cNvSpPr>
          <p:nvPr>
            <p:ph type="sldNum" sz="quarter" idx="16"/>
          </p:nvPr>
        </p:nvSpPr>
        <p:spPr/>
        <p:txBody>
          <a:bodyPr/>
          <a:lstStyle/>
          <a:p>
            <a:fld id="{02CEFE82-39F2-4F47-8A0C-D5AB3496FA5C}" type="slidenum">
              <a:rPr lang="en-US" smtClean="0"/>
              <a:pPr/>
              <a:t>‹Nr.›</a:t>
            </a:fld>
            <a:endParaRPr lang="en-US" dirty="0"/>
          </a:p>
        </p:txBody>
      </p:sp>
      <p:sp>
        <p:nvSpPr>
          <p:cNvPr id="13" name="Subline"/>
          <p:cNvSpPr>
            <a:spLocks noGrp="1"/>
          </p:cNvSpPr>
          <p:nvPr>
            <p:ph type="body" sz="quarter" idx="13" hasCustomPrompt="1"/>
          </p:nvPr>
        </p:nvSpPr>
        <p:spPr>
          <a:xfrm>
            <a:off x="540070" y="972000"/>
            <a:ext cx="11100245" cy="612000"/>
          </a:xfrm>
        </p:spPr>
        <p:txBody>
          <a:bodyPr/>
          <a:lstStyle>
            <a:lvl1pPr marL="0" indent="0">
              <a:buNone/>
              <a:defRPr baseline="0">
                <a:solidFill>
                  <a:schemeClr val="accent3"/>
                </a:solidFill>
              </a:defRPr>
            </a:lvl1pPr>
          </a:lstStyle>
          <a:p>
            <a:pPr lvl="0"/>
            <a:r>
              <a:rPr lang="de-DE" noProof="0" dirty="0"/>
              <a:t>Titelmasterformat durch Klicken bearbeiten</a:t>
            </a:r>
          </a:p>
        </p:txBody>
      </p:sp>
    </p:spTree>
    <p:extLst>
      <p:ext uri="{BB962C8B-B14F-4D97-AF65-F5344CB8AC3E}">
        <p14:creationId xmlns:p14="http://schemas.microsoft.com/office/powerpoint/2010/main" val="42687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4" name="Bildplatzhalter 3"/>
          <p:cNvSpPr>
            <a:spLocks noGrp="1"/>
          </p:cNvSpPr>
          <p:nvPr>
            <p:ph type="pic" sz="quarter" idx="17"/>
          </p:nvPr>
        </p:nvSpPr>
        <p:spPr>
          <a:xfrm>
            <a:off x="6233329" y="0"/>
            <a:ext cx="5965525" cy="6858000"/>
          </a:xfrm>
          <a:custGeom>
            <a:avLst/>
            <a:gdLst>
              <a:gd name="connsiteX0" fmla="*/ 0 w 6672263"/>
              <a:gd name="connsiteY0" fmla="*/ 6858000 h 6858000"/>
              <a:gd name="connsiteX1" fmla="*/ 1829935 w 6672263"/>
              <a:gd name="connsiteY1" fmla="*/ 0 h 6858000"/>
              <a:gd name="connsiteX2" fmla="*/ 6672263 w 6672263"/>
              <a:gd name="connsiteY2" fmla="*/ 0 h 6858000"/>
              <a:gd name="connsiteX3" fmla="*/ 4842328 w 6672263"/>
              <a:gd name="connsiteY3" fmla="*/ 6858000 h 6858000"/>
              <a:gd name="connsiteX4" fmla="*/ 0 w 6672263"/>
              <a:gd name="connsiteY4" fmla="*/ 6858000 h 6858000"/>
              <a:gd name="connsiteX0" fmla="*/ 0 w 6683828"/>
              <a:gd name="connsiteY0" fmla="*/ 6858000 h 6870700"/>
              <a:gd name="connsiteX1" fmla="*/ 1829935 w 6683828"/>
              <a:gd name="connsiteY1" fmla="*/ 0 h 6870700"/>
              <a:gd name="connsiteX2" fmla="*/ 6672263 w 6683828"/>
              <a:gd name="connsiteY2" fmla="*/ 0 h 6870700"/>
              <a:gd name="connsiteX3" fmla="*/ 6683828 w 6683828"/>
              <a:gd name="connsiteY3" fmla="*/ 6870700 h 6870700"/>
              <a:gd name="connsiteX4" fmla="*/ 0 w 6683828"/>
              <a:gd name="connsiteY4" fmla="*/ 6858000 h 6870700"/>
              <a:gd name="connsiteX0" fmla="*/ 0 w 6683828"/>
              <a:gd name="connsiteY0" fmla="*/ 6858000 h 6870700"/>
              <a:gd name="connsiteX1" fmla="*/ 2097462 w 6683828"/>
              <a:gd name="connsiteY1" fmla="*/ 0 h 6870700"/>
              <a:gd name="connsiteX2" fmla="*/ 6672263 w 6683828"/>
              <a:gd name="connsiteY2" fmla="*/ 0 h 6870700"/>
              <a:gd name="connsiteX3" fmla="*/ 6683828 w 6683828"/>
              <a:gd name="connsiteY3" fmla="*/ 6870700 h 6870700"/>
              <a:gd name="connsiteX4" fmla="*/ 0 w 6683828"/>
              <a:gd name="connsiteY4" fmla="*/ 6858000 h 6870700"/>
              <a:gd name="connsiteX0" fmla="*/ 0 w 6683828"/>
              <a:gd name="connsiteY0" fmla="*/ 6858000 h 6870700"/>
              <a:gd name="connsiteX1" fmla="*/ 2043956 w 6683828"/>
              <a:gd name="connsiteY1" fmla="*/ 0 h 6870700"/>
              <a:gd name="connsiteX2" fmla="*/ 6672263 w 6683828"/>
              <a:gd name="connsiteY2" fmla="*/ 0 h 6870700"/>
              <a:gd name="connsiteX3" fmla="*/ 6683828 w 6683828"/>
              <a:gd name="connsiteY3" fmla="*/ 6870700 h 6870700"/>
              <a:gd name="connsiteX4" fmla="*/ 0 w 6683828"/>
              <a:gd name="connsiteY4" fmla="*/ 6858000 h 6870700"/>
              <a:gd name="connsiteX0" fmla="*/ 0 w 6693519"/>
              <a:gd name="connsiteY0" fmla="*/ 6883879 h 6883879"/>
              <a:gd name="connsiteX1" fmla="*/ 2053647 w 6693519"/>
              <a:gd name="connsiteY1" fmla="*/ 0 h 6883879"/>
              <a:gd name="connsiteX2" fmla="*/ 6681954 w 6693519"/>
              <a:gd name="connsiteY2" fmla="*/ 0 h 6883879"/>
              <a:gd name="connsiteX3" fmla="*/ 6693519 w 6693519"/>
              <a:gd name="connsiteY3" fmla="*/ 6870700 h 6883879"/>
              <a:gd name="connsiteX4" fmla="*/ 0 w 6693519"/>
              <a:gd name="connsiteY4" fmla="*/ 6883879 h 6883879"/>
              <a:gd name="connsiteX0" fmla="*/ 0 w 6821068"/>
              <a:gd name="connsiteY0" fmla="*/ 6960079 h 6960079"/>
              <a:gd name="connsiteX1" fmla="*/ 2053647 w 6821068"/>
              <a:gd name="connsiteY1" fmla="*/ 76200 h 6960079"/>
              <a:gd name="connsiteX2" fmla="*/ 6821068 w 6821068"/>
              <a:gd name="connsiteY2" fmla="*/ 0 h 6960079"/>
              <a:gd name="connsiteX3" fmla="*/ 6693519 w 6821068"/>
              <a:gd name="connsiteY3" fmla="*/ 6946900 h 6960079"/>
              <a:gd name="connsiteX4" fmla="*/ 0 w 6821068"/>
              <a:gd name="connsiteY4" fmla="*/ 6960079 h 6960079"/>
              <a:gd name="connsiteX0" fmla="*/ 0 w 6693519"/>
              <a:gd name="connsiteY0" fmla="*/ 6883879 h 6883879"/>
              <a:gd name="connsiteX1" fmla="*/ 2053647 w 6693519"/>
              <a:gd name="connsiteY1" fmla="*/ 0 h 6883879"/>
              <a:gd name="connsiteX2" fmla="*/ 6286015 w 6693519"/>
              <a:gd name="connsiteY2" fmla="*/ 514350 h 6883879"/>
              <a:gd name="connsiteX3" fmla="*/ 6693519 w 6693519"/>
              <a:gd name="connsiteY3" fmla="*/ 6870700 h 6883879"/>
              <a:gd name="connsiteX4" fmla="*/ 0 w 6693519"/>
              <a:gd name="connsiteY4" fmla="*/ 6883879 h 6883879"/>
              <a:gd name="connsiteX0" fmla="*/ 0 w 6693519"/>
              <a:gd name="connsiteY0" fmla="*/ 6883879 h 6883879"/>
              <a:gd name="connsiteX1" fmla="*/ 2053647 w 6693519"/>
              <a:gd name="connsiteY1" fmla="*/ 0 h 6883879"/>
              <a:gd name="connsiteX2" fmla="*/ 6681954 w 6693519"/>
              <a:gd name="connsiteY2" fmla="*/ 9525 h 6883879"/>
              <a:gd name="connsiteX3" fmla="*/ 6693519 w 6693519"/>
              <a:gd name="connsiteY3" fmla="*/ 6870700 h 6883879"/>
              <a:gd name="connsiteX4" fmla="*/ 0 w 6693519"/>
              <a:gd name="connsiteY4" fmla="*/ 6883879 h 6883879"/>
              <a:gd name="connsiteX0" fmla="*/ 0 w 6693519"/>
              <a:gd name="connsiteY0" fmla="*/ 6883879 h 6883879"/>
              <a:gd name="connsiteX1" fmla="*/ 2053647 w 6693519"/>
              <a:gd name="connsiteY1" fmla="*/ 0 h 6883879"/>
              <a:gd name="connsiteX2" fmla="*/ 6692655 w 6693519"/>
              <a:gd name="connsiteY2" fmla="*/ 19050 h 6883879"/>
              <a:gd name="connsiteX3" fmla="*/ 6693519 w 6693519"/>
              <a:gd name="connsiteY3" fmla="*/ 6870700 h 6883879"/>
              <a:gd name="connsiteX4" fmla="*/ 0 w 6693519"/>
              <a:gd name="connsiteY4" fmla="*/ 6883879 h 6883879"/>
              <a:gd name="connsiteX0" fmla="*/ 0 w 6693519"/>
              <a:gd name="connsiteY0" fmla="*/ 6883879 h 6883879"/>
              <a:gd name="connsiteX1" fmla="*/ 2053647 w 6693519"/>
              <a:gd name="connsiteY1" fmla="*/ 0 h 6883879"/>
              <a:gd name="connsiteX2" fmla="*/ 6367343 w 6693519"/>
              <a:gd name="connsiteY2" fmla="*/ 179070 h 6883879"/>
              <a:gd name="connsiteX3" fmla="*/ 6693519 w 6693519"/>
              <a:gd name="connsiteY3" fmla="*/ 6870700 h 6883879"/>
              <a:gd name="connsiteX4" fmla="*/ 0 w 6693519"/>
              <a:gd name="connsiteY4" fmla="*/ 6883879 h 6883879"/>
              <a:gd name="connsiteX0" fmla="*/ 0 w 6701216"/>
              <a:gd name="connsiteY0" fmla="*/ 6883879 h 6883879"/>
              <a:gd name="connsiteX1" fmla="*/ 2053647 w 6701216"/>
              <a:gd name="connsiteY1" fmla="*/ 0 h 6883879"/>
              <a:gd name="connsiteX2" fmla="*/ 6701216 w 6701216"/>
              <a:gd name="connsiteY2" fmla="*/ 11430 h 6883879"/>
              <a:gd name="connsiteX3" fmla="*/ 6693519 w 6701216"/>
              <a:gd name="connsiteY3" fmla="*/ 6870700 h 6883879"/>
              <a:gd name="connsiteX4" fmla="*/ 0 w 6701216"/>
              <a:gd name="connsiteY4" fmla="*/ 6883879 h 6883879"/>
              <a:gd name="connsiteX0" fmla="*/ 0 w 6801093"/>
              <a:gd name="connsiteY0" fmla="*/ 7050249 h 7050249"/>
              <a:gd name="connsiteX1" fmla="*/ 2053647 w 6801093"/>
              <a:gd name="connsiteY1" fmla="*/ 166370 h 7050249"/>
              <a:gd name="connsiteX2" fmla="*/ 6801093 w 6801093"/>
              <a:gd name="connsiteY2" fmla="*/ 0 h 7050249"/>
              <a:gd name="connsiteX3" fmla="*/ 6693519 w 6801093"/>
              <a:gd name="connsiteY3" fmla="*/ 7037070 h 7050249"/>
              <a:gd name="connsiteX4" fmla="*/ 0 w 6801093"/>
              <a:gd name="connsiteY4" fmla="*/ 7050249 h 7050249"/>
              <a:gd name="connsiteX0" fmla="*/ 0 w 6693562"/>
              <a:gd name="connsiteY0" fmla="*/ 6883879 h 6883879"/>
              <a:gd name="connsiteX1" fmla="*/ 2053647 w 6693562"/>
              <a:gd name="connsiteY1" fmla="*/ 0 h 6883879"/>
              <a:gd name="connsiteX2" fmla="*/ 6587072 w 6693562"/>
              <a:gd name="connsiteY2" fmla="*/ 455930 h 6883879"/>
              <a:gd name="connsiteX3" fmla="*/ 6693519 w 6693562"/>
              <a:gd name="connsiteY3" fmla="*/ 6870700 h 6883879"/>
              <a:gd name="connsiteX4" fmla="*/ 0 w 6693562"/>
              <a:gd name="connsiteY4" fmla="*/ 6883879 h 6883879"/>
              <a:gd name="connsiteX0" fmla="*/ 0 w 6701217"/>
              <a:gd name="connsiteY0" fmla="*/ 6885149 h 6885149"/>
              <a:gd name="connsiteX1" fmla="*/ 2053647 w 6701217"/>
              <a:gd name="connsiteY1" fmla="*/ 1270 h 6885149"/>
              <a:gd name="connsiteX2" fmla="*/ 6701217 w 6701217"/>
              <a:gd name="connsiteY2" fmla="*/ 0 h 6885149"/>
              <a:gd name="connsiteX3" fmla="*/ 6693519 w 6701217"/>
              <a:gd name="connsiteY3" fmla="*/ 6871970 h 6885149"/>
              <a:gd name="connsiteX4" fmla="*/ 0 w 6701217"/>
              <a:gd name="connsiteY4" fmla="*/ 6885149 h 6885149"/>
              <a:gd name="connsiteX0" fmla="*/ 0 w 6821970"/>
              <a:gd name="connsiteY0" fmla="*/ 6885149 h 6986270"/>
              <a:gd name="connsiteX1" fmla="*/ 2053647 w 6821970"/>
              <a:gd name="connsiteY1" fmla="*/ 1270 h 6986270"/>
              <a:gd name="connsiteX2" fmla="*/ 6701217 w 6821970"/>
              <a:gd name="connsiteY2" fmla="*/ 0 h 6986270"/>
              <a:gd name="connsiteX3" fmla="*/ 6821932 w 6821970"/>
              <a:gd name="connsiteY3" fmla="*/ 6986270 h 6986270"/>
              <a:gd name="connsiteX4" fmla="*/ 0 w 6821970"/>
              <a:gd name="connsiteY4" fmla="*/ 6885149 h 6986270"/>
              <a:gd name="connsiteX0" fmla="*/ 0 w 6701217"/>
              <a:gd name="connsiteY0" fmla="*/ 6885149 h 6885149"/>
              <a:gd name="connsiteX1" fmla="*/ 2053647 w 6701217"/>
              <a:gd name="connsiteY1" fmla="*/ 1270 h 6885149"/>
              <a:gd name="connsiteX2" fmla="*/ 6701217 w 6701217"/>
              <a:gd name="connsiteY2" fmla="*/ 0 h 6885149"/>
              <a:gd name="connsiteX3" fmla="*/ 6379622 w 6701217"/>
              <a:gd name="connsiteY3" fmla="*/ 6503670 h 6885149"/>
              <a:gd name="connsiteX4" fmla="*/ 0 w 6701217"/>
              <a:gd name="connsiteY4" fmla="*/ 6885149 h 6885149"/>
              <a:gd name="connsiteX0" fmla="*/ 0 w 6701217"/>
              <a:gd name="connsiteY0" fmla="*/ 6885149 h 6885149"/>
              <a:gd name="connsiteX1" fmla="*/ 2053647 w 6701217"/>
              <a:gd name="connsiteY1" fmla="*/ 1270 h 6885149"/>
              <a:gd name="connsiteX2" fmla="*/ 6701217 w 6701217"/>
              <a:gd name="connsiteY2" fmla="*/ 0 h 6885149"/>
              <a:gd name="connsiteX3" fmla="*/ 6693520 w 6701217"/>
              <a:gd name="connsiteY3" fmla="*/ 6884670 h 6885149"/>
              <a:gd name="connsiteX4" fmla="*/ 0 w 6701217"/>
              <a:gd name="connsiteY4" fmla="*/ 6885149 h 688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217" h="6885149">
                <a:moveTo>
                  <a:pt x="0" y="6885149"/>
                </a:moveTo>
                <a:lnTo>
                  <a:pt x="2053647" y="1270"/>
                </a:lnTo>
                <a:lnTo>
                  <a:pt x="6701217" y="0"/>
                </a:lnTo>
                <a:cubicBezTo>
                  <a:pt x="6698651" y="2286423"/>
                  <a:pt x="6696086" y="4598247"/>
                  <a:pt x="6693520" y="6884670"/>
                </a:cubicBezTo>
                <a:lnTo>
                  <a:pt x="0" y="6885149"/>
                </a:lnTo>
                <a:close/>
              </a:path>
            </a:pathLst>
          </a:custGeom>
          <a:solidFill>
            <a:schemeClr val="bg2">
              <a:lumMod val="85000"/>
            </a:schemeClr>
          </a:solidFill>
        </p:spPr>
        <p:txBody>
          <a:bodyPr lIns="0" tIns="72000" rIns="108000"/>
          <a:lstStyle>
            <a:lvl1pPr algn="r">
              <a:defRPr/>
            </a:lvl1pPr>
          </a:lstStyle>
          <a:p>
            <a:endParaRPr lang="de-DE" dirty="0"/>
          </a:p>
        </p:txBody>
      </p:sp>
      <p:sp>
        <p:nvSpPr>
          <p:cNvPr id="5" name="Titel 4"/>
          <p:cNvSpPr>
            <a:spLocks noGrp="1"/>
          </p:cNvSpPr>
          <p:nvPr>
            <p:ph type="title"/>
          </p:nvPr>
        </p:nvSpPr>
        <p:spPr/>
        <p:txBody>
          <a:bodyPr/>
          <a:lstStyle/>
          <a:p>
            <a:r>
              <a:rPr lang="de-DE" dirty="0"/>
              <a:t>Titelmasterformat durch Klicken bearbeiten</a:t>
            </a:r>
          </a:p>
        </p:txBody>
      </p:sp>
      <p:sp>
        <p:nvSpPr>
          <p:cNvPr id="7" name="Textplatzhalter 6"/>
          <p:cNvSpPr>
            <a:spLocks noGrp="1"/>
          </p:cNvSpPr>
          <p:nvPr>
            <p:ph type="body" sz="quarter" idx="23"/>
          </p:nvPr>
        </p:nvSpPr>
        <p:spPr>
          <a:xfrm>
            <a:off x="540070" y="1584001"/>
            <a:ext cx="5693259" cy="4302127"/>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Subline"/>
          <p:cNvSpPr>
            <a:spLocks noGrp="1"/>
          </p:cNvSpPr>
          <p:nvPr>
            <p:ph type="body" sz="quarter" idx="13" hasCustomPrompt="1"/>
          </p:nvPr>
        </p:nvSpPr>
        <p:spPr>
          <a:xfrm>
            <a:off x="540070" y="972000"/>
            <a:ext cx="11100245" cy="612000"/>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2" name="Fußzeilenplatzhalter 1"/>
          <p:cNvSpPr>
            <a:spLocks noGrp="1"/>
          </p:cNvSpPr>
          <p:nvPr>
            <p:ph type="ftr" sz="quarter" idx="24"/>
          </p:nvPr>
        </p:nvSpPr>
        <p:spPr/>
        <p:txBody>
          <a:bodyPr/>
          <a:lstStyle/>
          <a:p>
            <a:r>
              <a:rPr lang="de-DE"/>
              <a:t>Platzhalter Fußzeile</a:t>
            </a:r>
            <a:endParaRPr lang="de-DE" dirty="0"/>
          </a:p>
        </p:txBody>
      </p:sp>
      <p:sp>
        <p:nvSpPr>
          <p:cNvPr id="3" name="Foliennummernplatzhalter 2"/>
          <p:cNvSpPr>
            <a:spLocks noGrp="1"/>
          </p:cNvSpPr>
          <p:nvPr>
            <p:ph type="sldNum" sz="quarter" idx="25"/>
          </p:nvPr>
        </p:nvSpPr>
        <p:spPr/>
        <p:txBody>
          <a:bodyPr/>
          <a:lstStyle/>
          <a:p>
            <a:fld id="{02CEFE82-39F2-4F47-8A0C-D5AB3496FA5C}" type="slidenum">
              <a:rPr lang="en-US" smtClean="0"/>
              <a:pPr/>
              <a:t>‹Nr.›</a:t>
            </a:fld>
            <a:endParaRPr lang="en-US" dirty="0"/>
          </a:p>
        </p:txBody>
      </p:sp>
    </p:spTree>
    <p:extLst>
      <p:ext uri="{BB962C8B-B14F-4D97-AF65-F5344CB8AC3E}">
        <p14:creationId xmlns:p14="http://schemas.microsoft.com/office/powerpoint/2010/main" val="278584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 &amp; IMAGE">
    <p:spTree>
      <p:nvGrpSpPr>
        <p:cNvPr id="1" name=""/>
        <p:cNvGrpSpPr/>
        <p:nvPr/>
      </p:nvGrpSpPr>
      <p:grpSpPr>
        <a:xfrm>
          <a:off x="0" y="0"/>
          <a:ext cx="0" cy="0"/>
          <a:chOff x="0" y="0"/>
          <a:chExt cx="0" cy="0"/>
        </a:xfrm>
      </p:grpSpPr>
      <p:sp>
        <p:nvSpPr>
          <p:cNvPr id="45" name="Content 1"/>
          <p:cNvSpPr>
            <a:spLocks noGrp="1"/>
          </p:cNvSpPr>
          <p:nvPr>
            <p:ph sz="half" idx="19"/>
          </p:nvPr>
        </p:nvSpPr>
        <p:spPr bwMode="gray">
          <a:xfrm>
            <a:off x="4295515" y="1584000"/>
            <a:ext cx="7355076" cy="1926000"/>
          </a:xfrm>
          <a:solidFill>
            <a:schemeClr val="bg1">
              <a:lumMod val="95000"/>
            </a:schemeClr>
          </a:solidFill>
        </p:spPr>
        <p:txBody>
          <a:bodyPr lIns="756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8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3pPr>
            <a:lvl4pPr>
              <a:defRPr sz="1200"/>
            </a:lvl4pPr>
            <a:lvl5pPr>
              <a:defRPr sz="12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52" name="Content 2"/>
          <p:cNvSpPr>
            <a:spLocks noGrp="1"/>
          </p:cNvSpPr>
          <p:nvPr>
            <p:ph sz="half" idx="21"/>
          </p:nvPr>
        </p:nvSpPr>
        <p:spPr bwMode="gray">
          <a:xfrm>
            <a:off x="3647341" y="3960000"/>
            <a:ext cx="8003251" cy="1926000"/>
          </a:xfrm>
          <a:solidFill>
            <a:schemeClr val="bg1">
              <a:lumMod val="95000"/>
            </a:schemeClr>
          </a:solidFill>
        </p:spPr>
        <p:txBody>
          <a:bodyPr lIns="756000" tIns="252000" rIns="252000" bIns="252000"/>
          <a:lstStyle>
            <a:lvl1pPr marL="270000" marR="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sz="1800"/>
            </a:lvl1pPr>
            <a:lvl2pPr marL="72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600"/>
            </a:lvl2pPr>
            <a:lvl3pPr marL="1080000" marR="0"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sz="1400"/>
            </a:lvl3pPr>
            <a:lvl4pPr>
              <a:defRPr sz="1200"/>
            </a:lvl4pPr>
            <a:lvl5pPr>
              <a:defRPr sz="1200"/>
            </a:lvl5pPr>
            <a:lvl6pPr>
              <a:defRPr sz="1800"/>
            </a:lvl6pPr>
            <a:lvl7pPr>
              <a:defRPr sz="1800"/>
            </a:lvl7pPr>
            <a:lvl8pPr>
              <a:defRPr sz="1800"/>
            </a:lvl8pPr>
            <a:lvl9pPr>
              <a:defRPr sz="1800"/>
            </a:lvl9pPr>
          </a:lstStyle>
          <a:p>
            <a:pPr marL="270000" marR="0" lvl="0" indent="-270000" algn="l" defTabSz="914400" rtl="0" eaLnBrk="1" fontAlgn="auto" latinLnBrk="0" hangingPunct="1">
              <a:lnSpc>
                <a:spcPct val="90000"/>
              </a:lnSpc>
              <a:spcBef>
                <a:spcPts val="0"/>
              </a:spcBef>
              <a:spcAft>
                <a:spcPts val="1000"/>
              </a:spcAft>
              <a:buClr>
                <a:srgbClr val="FFDC00"/>
              </a:buClr>
              <a:buSzTx/>
              <a:buFont typeface="Wingdings" panose="05000000000000000000" pitchFamily="2" charset="2"/>
              <a:buChar char="§"/>
              <a:tabLst/>
              <a:defRPr/>
            </a:pPr>
            <a:r>
              <a:rPr kumimoji="0" lang="de-DE" sz="2000" b="0" i="0" u="none" strike="noStrike" kern="1200" cap="none" spc="0" normalizeH="0" baseline="0" noProof="0" dirty="0">
                <a:ln>
                  <a:noFill/>
                </a:ln>
                <a:solidFill>
                  <a:srgbClr val="343434"/>
                </a:solidFill>
                <a:effectLst/>
                <a:uLnTx/>
                <a:uFillTx/>
                <a:latin typeface="+mn-lt"/>
                <a:ea typeface="+mn-ea"/>
                <a:cs typeface="+mn-cs"/>
              </a:rPr>
              <a:t>Textmasterformat bearbeiten</a:t>
            </a:r>
          </a:p>
          <a:p>
            <a:pPr marL="720000" marR="0" lvl="1"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Zweite Ebene</a:t>
            </a:r>
          </a:p>
          <a:p>
            <a:pPr marL="1080000" marR="0" lvl="2" indent="-270000" algn="l" defTabSz="914400" rtl="0" eaLnBrk="1" fontAlgn="auto" latinLnBrk="0" hangingPunct="1">
              <a:lnSpc>
                <a:spcPct val="90000"/>
              </a:lnSpc>
              <a:spcBef>
                <a:spcPts val="0"/>
              </a:spcBef>
              <a:spcAft>
                <a:spcPts val="1000"/>
              </a:spcAft>
              <a:buClrTx/>
              <a:buSzTx/>
              <a:buFont typeface="Arial" panose="020F0302020204030204" pitchFamily="34" charset="0"/>
              <a:buChar char="–"/>
              <a:tabLst/>
              <a:defRPr/>
            </a:pPr>
            <a:r>
              <a:rPr kumimoji="0" lang="de-DE" sz="1800" b="0" i="0" u="none" strike="noStrike" kern="1200" cap="none" spc="0" normalizeH="0" baseline="0" noProof="0" dirty="0">
                <a:ln>
                  <a:noFill/>
                </a:ln>
                <a:solidFill>
                  <a:srgbClr val="343434"/>
                </a:solidFill>
                <a:effectLst/>
                <a:uLnTx/>
                <a:uFillTx/>
                <a:latin typeface="+mn-lt"/>
                <a:ea typeface="+mn-ea"/>
                <a:cs typeface="+mn-cs"/>
              </a:rPr>
              <a:t>Dritte Ebene</a:t>
            </a:r>
          </a:p>
        </p:txBody>
      </p:sp>
      <p:sp>
        <p:nvSpPr>
          <p:cNvPr id="51" name="Picture 2"/>
          <p:cNvSpPr>
            <a:spLocks noGrp="1"/>
          </p:cNvSpPr>
          <p:nvPr>
            <p:ph type="pic" sz="quarter" idx="20"/>
          </p:nvPr>
        </p:nvSpPr>
        <p:spPr bwMode="gray">
          <a:xfrm>
            <a:off x="539544" y="3960000"/>
            <a:ext cx="3683951" cy="1926000"/>
          </a:xfrm>
          <a:custGeom>
            <a:avLst/>
            <a:gdLst>
              <a:gd name="connsiteX0" fmla="*/ 0 w 3683471"/>
              <a:gd name="connsiteY0" fmla="*/ 0 h 1926000"/>
              <a:gd name="connsiteX1" fmla="*/ 3683471 w 3683471"/>
              <a:gd name="connsiteY1" fmla="*/ 0 h 1926000"/>
              <a:gd name="connsiteX2" fmla="*/ 3683471 w 3683471"/>
              <a:gd name="connsiteY2" fmla="*/ 1926000 h 1926000"/>
              <a:gd name="connsiteX3" fmla="*/ 0 w 3683471"/>
              <a:gd name="connsiteY3" fmla="*/ 1926000 h 1926000"/>
              <a:gd name="connsiteX4" fmla="*/ 0 w 3683471"/>
              <a:gd name="connsiteY4" fmla="*/ 0 h 1926000"/>
              <a:gd name="connsiteX0" fmla="*/ 0 w 3683471"/>
              <a:gd name="connsiteY0" fmla="*/ 0 h 1926000"/>
              <a:gd name="connsiteX1" fmla="*/ 3683471 w 3683471"/>
              <a:gd name="connsiteY1" fmla="*/ 0 h 1926000"/>
              <a:gd name="connsiteX2" fmla="*/ 3164358 w 3683471"/>
              <a:gd name="connsiteY2" fmla="*/ 1926000 h 1926000"/>
              <a:gd name="connsiteX3" fmla="*/ 0 w 3683471"/>
              <a:gd name="connsiteY3" fmla="*/ 1926000 h 1926000"/>
              <a:gd name="connsiteX4" fmla="*/ 0 w 3683471"/>
              <a:gd name="connsiteY4" fmla="*/ 0 h 192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3471" h="1926000">
                <a:moveTo>
                  <a:pt x="0" y="0"/>
                </a:moveTo>
                <a:lnTo>
                  <a:pt x="3683471" y="0"/>
                </a:lnTo>
                <a:lnTo>
                  <a:pt x="3164358" y="1926000"/>
                </a:lnTo>
                <a:lnTo>
                  <a:pt x="0" y="1926000"/>
                </a:lnTo>
                <a:lnTo>
                  <a:pt x="0" y="0"/>
                </a:lnTo>
                <a:close/>
              </a:path>
            </a:pathLst>
          </a:custGeom>
          <a:solidFill>
            <a:schemeClr val="bg1">
              <a:lumMod val="85000"/>
            </a:schemeClr>
          </a:solidFill>
        </p:spPr>
        <p:txBody>
          <a:bodyPr lIns="144000" tIns="144000" rIns="144000" bIns="144000"/>
          <a:lstStyle>
            <a:lvl1pPr marL="0" indent="0">
              <a:buNone/>
              <a:defRPr/>
            </a:lvl1pPr>
          </a:lstStyle>
          <a:p>
            <a:endParaRPr lang="en-US" dirty="0"/>
          </a:p>
        </p:txBody>
      </p:sp>
      <p:sp>
        <p:nvSpPr>
          <p:cNvPr id="3" name="Titel 2"/>
          <p:cNvSpPr>
            <a:spLocks noGrp="1"/>
          </p:cNvSpPr>
          <p:nvPr>
            <p:ph type="title"/>
          </p:nvPr>
        </p:nvSpPr>
        <p:spPr/>
        <p:txBody>
          <a:bodyPr/>
          <a:lstStyle/>
          <a:p>
            <a:r>
              <a:rPr lang="de-DE"/>
              <a:t>Titelmasterformat durch Klicken bearbeiten</a:t>
            </a:r>
          </a:p>
        </p:txBody>
      </p:sp>
      <p:sp>
        <p:nvSpPr>
          <p:cNvPr id="13" name="Subline"/>
          <p:cNvSpPr>
            <a:spLocks noGrp="1"/>
          </p:cNvSpPr>
          <p:nvPr>
            <p:ph type="body" sz="quarter" idx="13" hasCustomPrompt="1"/>
          </p:nvPr>
        </p:nvSpPr>
        <p:spPr>
          <a:xfrm>
            <a:off x="540070" y="972000"/>
            <a:ext cx="11100245" cy="612000"/>
          </a:xfrm>
        </p:spPr>
        <p:txBody>
          <a:bodyPr/>
          <a:lstStyle>
            <a:lvl1pPr marL="0" indent="0">
              <a:buNone/>
              <a:defRPr baseline="0">
                <a:solidFill>
                  <a:schemeClr val="accent3"/>
                </a:solidFill>
              </a:defRPr>
            </a:lvl1pPr>
          </a:lstStyle>
          <a:p>
            <a:pPr lvl="0"/>
            <a:r>
              <a:rPr lang="de-DE" noProof="0" dirty="0"/>
              <a:t>Titelmasterformat durch Klicken bearbeiten</a:t>
            </a:r>
          </a:p>
        </p:txBody>
      </p:sp>
      <p:sp>
        <p:nvSpPr>
          <p:cNvPr id="4" name="Fußzeilenplatzhalter 3"/>
          <p:cNvSpPr>
            <a:spLocks noGrp="1"/>
          </p:cNvSpPr>
          <p:nvPr>
            <p:ph type="ftr" sz="quarter" idx="22"/>
          </p:nvPr>
        </p:nvSpPr>
        <p:spPr/>
        <p:txBody>
          <a:bodyPr/>
          <a:lstStyle/>
          <a:p>
            <a:r>
              <a:rPr lang="en-US"/>
              <a:t>Platzhalter Fußzeile</a:t>
            </a:r>
            <a:endParaRPr lang="en-US" dirty="0"/>
          </a:p>
        </p:txBody>
      </p:sp>
      <p:sp>
        <p:nvSpPr>
          <p:cNvPr id="9" name="Foliennummernplatzhalter 8"/>
          <p:cNvSpPr>
            <a:spLocks noGrp="1"/>
          </p:cNvSpPr>
          <p:nvPr>
            <p:ph type="sldNum" sz="quarter" idx="23"/>
          </p:nvPr>
        </p:nvSpPr>
        <p:spPr/>
        <p:txBody>
          <a:bodyPr/>
          <a:lstStyle/>
          <a:p>
            <a:fld id="{02CEFE82-39F2-4F47-8A0C-D5AB3496FA5C}" type="slidenum">
              <a:rPr lang="en-US" smtClean="0"/>
              <a:pPr/>
              <a:t>‹Nr.›</a:t>
            </a:fld>
            <a:endParaRPr lang="en-US" dirty="0"/>
          </a:p>
        </p:txBody>
      </p:sp>
      <p:sp>
        <p:nvSpPr>
          <p:cNvPr id="11" name="Picture 1"/>
          <p:cNvSpPr>
            <a:spLocks noGrp="1"/>
          </p:cNvSpPr>
          <p:nvPr>
            <p:ph type="pic" sz="quarter" idx="15"/>
          </p:nvPr>
        </p:nvSpPr>
        <p:spPr bwMode="gray">
          <a:xfrm>
            <a:off x="539545" y="1584000"/>
            <a:ext cx="4332125" cy="1926000"/>
          </a:xfrm>
          <a:custGeom>
            <a:avLst/>
            <a:gdLst>
              <a:gd name="connsiteX0" fmla="*/ 0 w 4331561"/>
              <a:gd name="connsiteY0" fmla="*/ 0 h 1926000"/>
              <a:gd name="connsiteX1" fmla="*/ 4331561 w 4331561"/>
              <a:gd name="connsiteY1" fmla="*/ 0 h 1926000"/>
              <a:gd name="connsiteX2" fmla="*/ 4331561 w 4331561"/>
              <a:gd name="connsiteY2" fmla="*/ 1926000 h 1926000"/>
              <a:gd name="connsiteX3" fmla="*/ 0 w 4331561"/>
              <a:gd name="connsiteY3" fmla="*/ 1926000 h 1926000"/>
              <a:gd name="connsiteX4" fmla="*/ 0 w 4331561"/>
              <a:gd name="connsiteY4" fmla="*/ 0 h 1926000"/>
              <a:gd name="connsiteX0" fmla="*/ 0 w 4331561"/>
              <a:gd name="connsiteY0" fmla="*/ 0 h 1926000"/>
              <a:gd name="connsiteX1" fmla="*/ 4331561 w 4331561"/>
              <a:gd name="connsiteY1" fmla="*/ 0 h 1926000"/>
              <a:gd name="connsiteX2" fmla="*/ 3812449 w 4331561"/>
              <a:gd name="connsiteY2" fmla="*/ 1926000 h 1926000"/>
              <a:gd name="connsiteX3" fmla="*/ 0 w 4331561"/>
              <a:gd name="connsiteY3" fmla="*/ 1926000 h 1926000"/>
              <a:gd name="connsiteX4" fmla="*/ 0 w 4331561"/>
              <a:gd name="connsiteY4" fmla="*/ 0 h 192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561" h="1926000">
                <a:moveTo>
                  <a:pt x="0" y="0"/>
                </a:moveTo>
                <a:lnTo>
                  <a:pt x="4331561" y="0"/>
                </a:lnTo>
                <a:lnTo>
                  <a:pt x="3812449" y="1926000"/>
                </a:lnTo>
                <a:lnTo>
                  <a:pt x="0" y="1926000"/>
                </a:lnTo>
                <a:lnTo>
                  <a:pt x="0" y="0"/>
                </a:lnTo>
                <a:close/>
              </a:path>
            </a:pathLst>
          </a:custGeom>
          <a:solidFill>
            <a:schemeClr val="bg1">
              <a:lumMod val="85000"/>
            </a:schemeClr>
          </a:solidFill>
        </p:spPr>
        <p:txBody>
          <a:bodyPr lIns="144000" tIns="144000" rIns="144000" bIns="144000"/>
          <a:lstStyle>
            <a:lvl1pPr marL="0" indent="0">
              <a:buNone/>
              <a:defRPr/>
            </a:lvl1pPr>
          </a:lstStyle>
          <a:p>
            <a:endParaRPr lang="en-US" dirty="0"/>
          </a:p>
        </p:txBody>
      </p:sp>
    </p:spTree>
    <p:extLst>
      <p:ext uri="{BB962C8B-B14F-4D97-AF65-F5344CB8AC3E}">
        <p14:creationId xmlns:p14="http://schemas.microsoft.com/office/powerpoint/2010/main" val="98195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540071" y="432000"/>
            <a:ext cx="11099320" cy="1152001"/>
          </a:xfrm>
          <a:prstGeom prst="rect">
            <a:avLst/>
          </a:prstGeom>
        </p:spPr>
        <p:txBody>
          <a:bodyPr vert="horz" lIns="0" tIns="0" rIns="0" bIns="0" rtlCol="0" anchor="t">
            <a:noAutofit/>
          </a:bodyPr>
          <a:lstStyle/>
          <a:p>
            <a:r>
              <a:rPr lang="de-DE" dirty="0"/>
              <a:t>Titelmasterformat durch Klicken bearbeiten</a:t>
            </a:r>
            <a:endParaRPr lang="en-US" dirty="0"/>
          </a:p>
        </p:txBody>
      </p:sp>
      <p:sp>
        <p:nvSpPr>
          <p:cNvPr id="3" name="Content"/>
          <p:cNvSpPr>
            <a:spLocks noGrp="1"/>
          </p:cNvSpPr>
          <p:nvPr>
            <p:ph type="body" idx="1"/>
          </p:nvPr>
        </p:nvSpPr>
        <p:spPr>
          <a:xfrm>
            <a:off x="540070" y="1584001"/>
            <a:ext cx="11111046" cy="4302125"/>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cNvSpPr>
            <a:spLocks noGrp="1"/>
          </p:cNvSpPr>
          <p:nvPr>
            <p:ph type="ftr" sz="quarter" idx="3"/>
          </p:nvPr>
        </p:nvSpPr>
        <p:spPr>
          <a:xfrm>
            <a:off x="920496" y="6310810"/>
            <a:ext cx="4973071" cy="320400"/>
          </a:xfrm>
          <a:prstGeom prst="rect">
            <a:avLst/>
          </a:prstGeom>
        </p:spPr>
        <p:txBody>
          <a:bodyPr vert="horz" lIns="0" tIns="0" rIns="0" bIns="0" rtlCol="0" anchor="ctr"/>
          <a:lstStyle>
            <a:lvl1pPr algn="l">
              <a:defRPr sz="1200">
                <a:solidFill>
                  <a:schemeClr val="accent3"/>
                </a:solidFill>
              </a:defRPr>
            </a:lvl1pPr>
          </a:lstStyle>
          <a:p>
            <a:r>
              <a:rPr lang="de-DE" dirty="0"/>
              <a:t>Platzhalter Fußzeile</a:t>
            </a:r>
          </a:p>
        </p:txBody>
      </p:sp>
      <p:sp>
        <p:nvSpPr>
          <p:cNvPr id="6" name="Slide Number"/>
          <p:cNvSpPr>
            <a:spLocks noGrp="1"/>
          </p:cNvSpPr>
          <p:nvPr>
            <p:ph type="sldNum" sz="quarter" idx="4"/>
          </p:nvPr>
        </p:nvSpPr>
        <p:spPr>
          <a:xfrm>
            <a:off x="540070" y="6310810"/>
            <a:ext cx="360047" cy="321850"/>
          </a:xfrm>
          <a:prstGeom prst="rect">
            <a:avLst/>
          </a:prstGeom>
        </p:spPr>
        <p:txBody>
          <a:bodyPr vert="horz" lIns="0" tIns="0" rIns="0" bIns="0" rtlCol="0" anchor="ctr"/>
          <a:lstStyle>
            <a:lvl1pPr algn="l">
              <a:defRPr sz="1400" b="1">
                <a:solidFill>
                  <a:schemeClr val="accent3"/>
                </a:solidFill>
              </a:defRPr>
            </a:lvl1pPr>
          </a:lstStyle>
          <a:p>
            <a:fld id="{02CEFE82-39F2-4F47-8A0C-D5AB3496FA5C}" type="slidenum">
              <a:rPr lang="en-US" smtClean="0"/>
              <a:pPr/>
              <a:t>‹Nr.›</a:t>
            </a:fld>
            <a:endParaRPr lang="en-US" dirty="0"/>
          </a:p>
        </p:txBody>
      </p:sp>
      <p:grpSp>
        <p:nvGrpSpPr>
          <p:cNvPr id="18" name="Group 20"/>
          <p:cNvGrpSpPr>
            <a:grpSpLocks noChangeAspect="1"/>
          </p:cNvGrpSpPr>
          <p:nvPr/>
        </p:nvGrpSpPr>
        <p:grpSpPr bwMode="auto">
          <a:xfrm>
            <a:off x="10524248" y="6255675"/>
            <a:ext cx="1126869" cy="288000"/>
            <a:chOff x="2483" y="1812"/>
            <a:chExt cx="2719" cy="695"/>
          </a:xfrm>
          <a:solidFill>
            <a:schemeClr val="accent1"/>
          </a:solidFill>
        </p:grpSpPr>
        <p:sp>
          <p:nvSpPr>
            <p:cNvPr id="20" name="Freeform 21"/>
            <p:cNvSpPr>
              <a:spLocks noEditPoints="1"/>
            </p:cNvSpPr>
            <p:nvPr userDrawn="1"/>
          </p:nvSpPr>
          <p:spPr bwMode="auto">
            <a:xfrm>
              <a:off x="2500" y="1812"/>
              <a:ext cx="519" cy="695"/>
            </a:xfrm>
            <a:custGeom>
              <a:avLst/>
              <a:gdLst>
                <a:gd name="T0" fmla="*/ 0 w 220"/>
                <a:gd name="T1" fmla="*/ 147 h 294"/>
                <a:gd name="T2" fmla="*/ 110 w 220"/>
                <a:gd name="T3" fmla="*/ 294 h 294"/>
                <a:gd name="T4" fmla="*/ 220 w 220"/>
                <a:gd name="T5" fmla="*/ 147 h 294"/>
                <a:gd name="T6" fmla="*/ 110 w 220"/>
                <a:gd name="T7" fmla="*/ 0 h 294"/>
                <a:gd name="T8" fmla="*/ 0 w 220"/>
                <a:gd name="T9" fmla="*/ 147 h 294"/>
                <a:gd name="T10" fmla="*/ 77 w 220"/>
                <a:gd name="T11" fmla="*/ 147 h 294"/>
                <a:gd name="T12" fmla="*/ 110 w 220"/>
                <a:gd name="T13" fmla="*/ 53 h 294"/>
                <a:gd name="T14" fmla="*/ 143 w 220"/>
                <a:gd name="T15" fmla="*/ 147 h 294"/>
                <a:gd name="T16" fmla="*/ 110 w 220"/>
                <a:gd name="T17" fmla="*/ 242 h 294"/>
                <a:gd name="T18" fmla="*/ 77 w 220"/>
                <a:gd name="T19" fmla="*/ 147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94">
                  <a:moveTo>
                    <a:pt x="0" y="147"/>
                  </a:moveTo>
                  <a:cubicBezTo>
                    <a:pt x="0" y="219"/>
                    <a:pt x="26" y="294"/>
                    <a:pt x="110" y="294"/>
                  </a:cubicBezTo>
                  <a:cubicBezTo>
                    <a:pt x="194" y="294"/>
                    <a:pt x="220" y="219"/>
                    <a:pt x="220" y="147"/>
                  </a:cubicBezTo>
                  <a:cubicBezTo>
                    <a:pt x="220" y="75"/>
                    <a:pt x="194" y="0"/>
                    <a:pt x="110" y="0"/>
                  </a:cubicBezTo>
                  <a:cubicBezTo>
                    <a:pt x="26" y="0"/>
                    <a:pt x="0" y="75"/>
                    <a:pt x="0" y="147"/>
                  </a:cubicBezTo>
                  <a:moveTo>
                    <a:pt x="77" y="147"/>
                  </a:moveTo>
                  <a:cubicBezTo>
                    <a:pt x="77" y="92"/>
                    <a:pt x="77" y="53"/>
                    <a:pt x="110" y="53"/>
                  </a:cubicBezTo>
                  <a:cubicBezTo>
                    <a:pt x="143" y="53"/>
                    <a:pt x="143" y="92"/>
                    <a:pt x="143" y="147"/>
                  </a:cubicBezTo>
                  <a:cubicBezTo>
                    <a:pt x="143" y="203"/>
                    <a:pt x="143" y="242"/>
                    <a:pt x="110" y="242"/>
                  </a:cubicBezTo>
                  <a:cubicBezTo>
                    <a:pt x="77" y="242"/>
                    <a:pt x="77" y="203"/>
                    <a:pt x="77"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1" name="Freeform 22"/>
            <p:cNvSpPr>
              <a:spLocks noEditPoints="1"/>
            </p:cNvSpPr>
            <p:nvPr userDrawn="1"/>
          </p:nvSpPr>
          <p:spPr bwMode="auto">
            <a:xfrm>
              <a:off x="3019" y="1826"/>
              <a:ext cx="520" cy="667"/>
            </a:xfrm>
            <a:custGeom>
              <a:avLst/>
              <a:gdLst>
                <a:gd name="T0" fmla="*/ 0 w 520"/>
                <a:gd name="T1" fmla="*/ 667 h 667"/>
                <a:gd name="T2" fmla="*/ 140 w 520"/>
                <a:gd name="T3" fmla="*/ 667 h 667"/>
                <a:gd name="T4" fmla="*/ 170 w 520"/>
                <a:gd name="T5" fmla="*/ 532 h 667"/>
                <a:gd name="T6" fmla="*/ 324 w 520"/>
                <a:gd name="T7" fmla="*/ 532 h 667"/>
                <a:gd name="T8" fmla="*/ 350 w 520"/>
                <a:gd name="T9" fmla="*/ 667 h 667"/>
                <a:gd name="T10" fmla="*/ 520 w 520"/>
                <a:gd name="T11" fmla="*/ 667 h 667"/>
                <a:gd name="T12" fmla="*/ 378 w 520"/>
                <a:gd name="T13" fmla="*/ 0 h 667"/>
                <a:gd name="T14" fmla="*/ 156 w 520"/>
                <a:gd name="T15" fmla="*/ 0 h 667"/>
                <a:gd name="T16" fmla="*/ 0 w 520"/>
                <a:gd name="T17" fmla="*/ 667 h 667"/>
                <a:gd name="T18" fmla="*/ 251 w 520"/>
                <a:gd name="T19" fmla="*/ 142 h 667"/>
                <a:gd name="T20" fmla="*/ 251 w 520"/>
                <a:gd name="T21" fmla="*/ 142 h 667"/>
                <a:gd name="T22" fmla="*/ 300 w 520"/>
                <a:gd name="T23" fmla="*/ 414 h 667"/>
                <a:gd name="T24" fmla="*/ 191 w 520"/>
                <a:gd name="T25" fmla="*/ 414 h 667"/>
                <a:gd name="T26" fmla="*/ 251 w 520"/>
                <a:gd name="T27" fmla="*/ 142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667">
                  <a:moveTo>
                    <a:pt x="0" y="667"/>
                  </a:moveTo>
                  <a:lnTo>
                    <a:pt x="140" y="667"/>
                  </a:lnTo>
                  <a:lnTo>
                    <a:pt x="170" y="532"/>
                  </a:lnTo>
                  <a:lnTo>
                    <a:pt x="324" y="532"/>
                  </a:lnTo>
                  <a:lnTo>
                    <a:pt x="350" y="667"/>
                  </a:lnTo>
                  <a:lnTo>
                    <a:pt x="520" y="667"/>
                  </a:lnTo>
                  <a:lnTo>
                    <a:pt x="378" y="0"/>
                  </a:lnTo>
                  <a:lnTo>
                    <a:pt x="156" y="0"/>
                  </a:lnTo>
                  <a:lnTo>
                    <a:pt x="0" y="667"/>
                  </a:lnTo>
                  <a:close/>
                  <a:moveTo>
                    <a:pt x="251" y="142"/>
                  </a:moveTo>
                  <a:lnTo>
                    <a:pt x="251" y="142"/>
                  </a:lnTo>
                  <a:lnTo>
                    <a:pt x="300" y="414"/>
                  </a:lnTo>
                  <a:lnTo>
                    <a:pt x="191" y="414"/>
                  </a:lnTo>
                  <a:lnTo>
                    <a:pt x="251" y="1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2" name="Freeform 23"/>
            <p:cNvSpPr>
              <a:spLocks/>
            </p:cNvSpPr>
            <p:nvPr userDrawn="1"/>
          </p:nvSpPr>
          <p:spPr bwMode="auto">
            <a:xfrm>
              <a:off x="3574" y="1826"/>
              <a:ext cx="626" cy="667"/>
            </a:xfrm>
            <a:custGeom>
              <a:avLst/>
              <a:gdLst>
                <a:gd name="T0" fmla="*/ 0 w 626"/>
                <a:gd name="T1" fmla="*/ 667 h 667"/>
                <a:gd name="T2" fmla="*/ 130 w 626"/>
                <a:gd name="T3" fmla="*/ 667 h 667"/>
                <a:gd name="T4" fmla="*/ 130 w 626"/>
                <a:gd name="T5" fmla="*/ 159 h 667"/>
                <a:gd name="T6" fmla="*/ 130 w 626"/>
                <a:gd name="T7" fmla="*/ 159 h 667"/>
                <a:gd name="T8" fmla="*/ 236 w 626"/>
                <a:gd name="T9" fmla="*/ 667 h 667"/>
                <a:gd name="T10" fmla="*/ 340 w 626"/>
                <a:gd name="T11" fmla="*/ 667 h 667"/>
                <a:gd name="T12" fmla="*/ 454 w 626"/>
                <a:gd name="T13" fmla="*/ 175 h 667"/>
                <a:gd name="T14" fmla="*/ 456 w 626"/>
                <a:gd name="T15" fmla="*/ 175 h 667"/>
                <a:gd name="T16" fmla="*/ 456 w 626"/>
                <a:gd name="T17" fmla="*/ 667 h 667"/>
                <a:gd name="T18" fmla="*/ 626 w 626"/>
                <a:gd name="T19" fmla="*/ 667 h 667"/>
                <a:gd name="T20" fmla="*/ 626 w 626"/>
                <a:gd name="T21" fmla="*/ 0 h 667"/>
                <a:gd name="T22" fmla="*/ 395 w 626"/>
                <a:gd name="T23" fmla="*/ 0 h 667"/>
                <a:gd name="T24" fmla="*/ 310 w 626"/>
                <a:gd name="T25" fmla="*/ 374 h 667"/>
                <a:gd name="T26" fmla="*/ 307 w 626"/>
                <a:gd name="T27" fmla="*/ 374 h 667"/>
                <a:gd name="T28" fmla="*/ 236 w 626"/>
                <a:gd name="T29" fmla="*/ 0 h 667"/>
                <a:gd name="T30" fmla="*/ 0 w 626"/>
                <a:gd name="T31" fmla="*/ 0 h 667"/>
                <a:gd name="T32" fmla="*/ 0 w 626"/>
                <a:gd name="T33"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6" h="667">
                  <a:moveTo>
                    <a:pt x="0" y="667"/>
                  </a:moveTo>
                  <a:lnTo>
                    <a:pt x="130" y="667"/>
                  </a:lnTo>
                  <a:lnTo>
                    <a:pt x="130" y="159"/>
                  </a:lnTo>
                  <a:lnTo>
                    <a:pt x="130" y="159"/>
                  </a:lnTo>
                  <a:lnTo>
                    <a:pt x="236" y="667"/>
                  </a:lnTo>
                  <a:lnTo>
                    <a:pt x="340" y="667"/>
                  </a:lnTo>
                  <a:lnTo>
                    <a:pt x="454" y="175"/>
                  </a:lnTo>
                  <a:lnTo>
                    <a:pt x="456" y="175"/>
                  </a:lnTo>
                  <a:lnTo>
                    <a:pt x="456" y="667"/>
                  </a:lnTo>
                  <a:lnTo>
                    <a:pt x="626" y="667"/>
                  </a:lnTo>
                  <a:lnTo>
                    <a:pt x="626" y="0"/>
                  </a:lnTo>
                  <a:lnTo>
                    <a:pt x="395" y="0"/>
                  </a:lnTo>
                  <a:lnTo>
                    <a:pt x="310" y="374"/>
                  </a:lnTo>
                  <a:lnTo>
                    <a:pt x="307" y="374"/>
                  </a:lnTo>
                  <a:lnTo>
                    <a:pt x="236" y="0"/>
                  </a:lnTo>
                  <a:lnTo>
                    <a:pt x="0" y="0"/>
                  </a:lnTo>
                  <a:lnTo>
                    <a:pt x="0" y="6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3" name="Freeform 24"/>
            <p:cNvSpPr>
              <a:spLocks/>
            </p:cNvSpPr>
            <p:nvPr userDrawn="1"/>
          </p:nvSpPr>
          <p:spPr bwMode="auto">
            <a:xfrm>
              <a:off x="4233" y="1826"/>
              <a:ext cx="470" cy="667"/>
            </a:xfrm>
            <a:custGeom>
              <a:avLst/>
              <a:gdLst>
                <a:gd name="T0" fmla="*/ 0 w 470"/>
                <a:gd name="T1" fmla="*/ 130 h 667"/>
                <a:gd name="T2" fmla="*/ 151 w 470"/>
                <a:gd name="T3" fmla="*/ 130 h 667"/>
                <a:gd name="T4" fmla="*/ 151 w 470"/>
                <a:gd name="T5" fmla="*/ 667 h 667"/>
                <a:gd name="T6" fmla="*/ 319 w 470"/>
                <a:gd name="T7" fmla="*/ 667 h 667"/>
                <a:gd name="T8" fmla="*/ 319 w 470"/>
                <a:gd name="T9" fmla="*/ 130 h 667"/>
                <a:gd name="T10" fmla="*/ 470 w 470"/>
                <a:gd name="T11" fmla="*/ 130 h 667"/>
                <a:gd name="T12" fmla="*/ 470 w 470"/>
                <a:gd name="T13" fmla="*/ 0 h 667"/>
                <a:gd name="T14" fmla="*/ 0 w 470"/>
                <a:gd name="T15" fmla="*/ 0 h 667"/>
                <a:gd name="T16" fmla="*/ 0 w 470"/>
                <a:gd name="T17" fmla="*/ 13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667">
                  <a:moveTo>
                    <a:pt x="0" y="130"/>
                  </a:moveTo>
                  <a:lnTo>
                    <a:pt x="151" y="130"/>
                  </a:lnTo>
                  <a:lnTo>
                    <a:pt x="151" y="667"/>
                  </a:lnTo>
                  <a:lnTo>
                    <a:pt x="319" y="667"/>
                  </a:lnTo>
                  <a:lnTo>
                    <a:pt x="319" y="130"/>
                  </a:lnTo>
                  <a:lnTo>
                    <a:pt x="470" y="130"/>
                  </a:lnTo>
                  <a:lnTo>
                    <a:pt x="470" y="0"/>
                  </a:lnTo>
                  <a:lnTo>
                    <a:pt x="0" y="0"/>
                  </a:lnTo>
                  <a:lnTo>
                    <a:pt x="0"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4" name="Freeform 25"/>
            <p:cNvSpPr>
              <a:spLocks/>
            </p:cNvSpPr>
            <p:nvPr userDrawn="1"/>
          </p:nvSpPr>
          <p:spPr bwMode="auto">
            <a:xfrm>
              <a:off x="4703" y="1812"/>
              <a:ext cx="499" cy="695"/>
            </a:xfrm>
            <a:custGeom>
              <a:avLst/>
              <a:gdLst>
                <a:gd name="T0" fmla="*/ 208 w 211"/>
                <a:gd name="T1" fmla="*/ 105 h 294"/>
                <a:gd name="T2" fmla="*/ 110 w 211"/>
                <a:gd name="T3" fmla="*/ 0 h 294"/>
                <a:gd name="T4" fmla="*/ 0 w 211"/>
                <a:gd name="T5" fmla="*/ 147 h 294"/>
                <a:gd name="T6" fmla="*/ 110 w 211"/>
                <a:gd name="T7" fmla="*/ 294 h 294"/>
                <a:gd name="T8" fmla="*/ 209 w 211"/>
                <a:gd name="T9" fmla="*/ 185 h 294"/>
                <a:gd name="T10" fmla="*/ 147 w 211"/>
                <a:gd name="T11" fmla="*/ 185 h 294"/>
                <a:gd name="T12" fmla="*/ 113 w 211"/>
                <a:gd name="T13" fmla="*/ 242 h 294"/>
                <a:gd name="T14" fmla="*/ 77 w 211"/>
                <a:gd name="T15" fmla="*/ 148 h 294"/>
                <a:gd name="T16" fmla="*/ 111 w 211"/>
                <a:gd name="T17" fmla="*/ 53 h 294"/>
                <a:gd name="T18" fmla="*/ 142 w 211"/>
                <a:gd name="T19" fmla="*/ 105 h 294"/>
                <a:gd name="T20" fmla="*/ 208 w 211"/>
                <a:gd name="T21" fmla="*/ 10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94">
                  <a:moveTo>
                    <a:pt x="208" y="105"/>
                  </a:moveTo>
                  <a:cubicBezTo>
                    <a:pt x="208" y="46"/>
                    <a:pt x="178" y="0"/>
                    <a:pt x="110" y="0"/>
                  </a:cubicBezTo>
                  <a:cubicBezTo>
                    <a:pt x="23" y="0"/>
                    <a:pt x="0" y="79"/>
                    <a:pt x="0" y="147"/>
                  </a:cubicBezTo>
                  <a:cubicBezTo>
                    <a:pt x="0" y="221"/>
                    <a:pt x="23" y="294"/>
                    <a:pt x="110" y="294"/>
                  </a:cubicBezTo>
                  <a:cubicBezTo>
                    <a:pt x="172" y="294"/>
                    <a:pt x="211" y="251"/>
                    <a:pt x="209" y="185"/>
                  </a:cubicBezTo>
                  <a:cubicBezTo>
                    <a:pt x="147" y="185"/>
                    <a:pt x="147" y="185"/>
                    <a:pt x="147" y="185"/>
                  </a:cubicBezTo>
                  <a:cubicBezTo>
                    <a:pt x="145" y="220"/>
                    <a:pt x="139" y="242"/>
                    <a:pt x="113" y="242"/>
                  </a:cubicBezTo>
                  <a:cubicBezTo>
                    <a:pt x="80" y="242"/>
                    <a:pt x="77" y="206"/>
                    <a:pt x="77" y="148"/>
                  </a:cubicBezTo>
                  <a:cubicBezTo>
                    <a:pt x="77" y="95"/>
                    <a:pt x="81" y="53"/>
                    <a:pt x="111" y="53"/>
                  </a:cubicBezTo>
                  <a:cubicBezTo>
                    <a:pt x="137" y="53"/>
                    <a:pt x="142" y="86"/>
                    <a:pt x="142" y="105"/>
                  </a:cubicBezTo>
                  <a:lnTo>
                    <a:pt x="208"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5" name="Rectangle 26"/>
            <p:cNvSpPr>
              <a:spLocks noChangeArrowheads="1"/>
            </p:cNvSpPr>
            <p:nvPr userDrawn="1"/>
          </p:nvSpPr>
          <p:spPr bwMode="auto">
            <a:xfrm>
              <a:off x="2483" y="1819"/>
              <a:ext cx="111"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sp>
          <p:nvSpPr>
            <p:cNvPr id="26" name="Rectangle 27"/>
            <p:cNvSpPr>
              <a:spLocks noChangeArrowheads="1"/>
            </p:cNvSpPr>
            <p:nvPr userDrawn="1"/>
          </p:nvSpPr>
          <p:spPr bwMode="auto">
            <a:xfrm>
              <a:off x="2925" y="1819"/>
              <a:ext cx="111" cy="1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sz="1800"/>
            </a:p>
          </p:txBody>
        </p:sp>
      </p:grpSp>
    </p:spTree>
    <p:extLst>
      <p:ext uri="{BB962C8B-B14F-4D97-AF65-F5344CB8AC3E}">
        <p14:creationId xmlns:p14="http://schemas.microsoft.com/office/powerpoint/2010/main" val="4287872842"/>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70" r:id="rId3"/>
    <p:sldLayoutId id="2147483674" r:id="rId4"/>
    <p:sldLayoutId id="2147483703" r:id="rId5"/>
    <p:sldLayoutId id="2147483704" r:id="rId6"/>
    <p:sldLayoutId id="2147483717" r:id="rId7"/>
    <p:sldLayoutId id="2147483678" r:id="rId8"/>
    <p:sldLayoutId id="2147483699" r:id="rId9"/>
    <p:sldLayoutId id="2147483700" r:id="rId10"/>
    <p:sldLayoutId id="2147483702" r:id="rId11"/>
    <p:sldLayoutId id="2147483714" r:id="rId12"/>
    <p:sldLayoutId id="2147483711" r:id="rId13"/>
    <p:sldLayoutId id="2147483709" r:id="rId14"/>
    <p:sldLayoutId id="2147483708" r:id="rId15"/>
    <p:sldLayoutId id="2147483710" r:id="rId16"/>
    <p:sldLayoutId id="2147483715" r:id="rId17"/>
    <p:sldLayoutId id="2147483718" r:id="rId18"/>
    <p:sldLayoutId id="214748370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70000" indent="-270000" algn="l" defTabSz="914400" rtl="0" eaLnBrk="1" latinLnBrk="0" hangingPunct="1">
        <a:lnSpc>
          <a:spcPct val="90000"/>
        </a:lnSpc>
        <a:spcBef>
          <a:spcPts val="0"/>
        </a:spcBef>
        <a:spcAft>
          <a:spcPts val="1000"/>
        </a:spcAft>
        <a:buClr>
          <a:schemeClr val="accent1"/>
        </a:buClr>
        <a:buFont typeface="Wingdings" panose="05000000000000000000" pitchFamily="2" charset="2"/>
        <a:buChar char="§"/>
        <a:defRPr sz="2000" kern="1200">
          <a:solidFill>
            <a:schemeClr val="accent2"/>
          </a:solidFill>
          <a:latin typeface="+mn-lt"/>
          <a:ea typeface="+mn-ea"/>
          <a:cs typeface="+mn-cs"/>
        </a:defRPr>
      </a:lvl1pPr>
      <a:lvl2pPr marL="720000" indent="-270000" algn="l" defTabSz="914400" rtl="0" eaLnBrk="1" latinLnBrk="0" hangingPunct="1">
        <a:lnSpc>
          <a:spcPct val="90000"/>
        </a:lnSpc>
        <a:spcBef>
          <a:spcPts val="0"/>
        </a:spcBef>
        <a:spcAft>
          <a:spcPts val="1000"/>
        </a:spcAft>
        <a:buFont typeface="Arial" panose="020F0302020204030204" pitchFamily="34" charset="0"/>
        <a:buChar char="–"/>
        <a:defRPr sz="1800" kern="1200">
          <a:solidFill>
            <a:schemeClr val="accent2"/>
          </a:solidFill>
          <a:latin typeface="+mn-lt"/>
          <a:ea typeface="+mn-ea"/>
          <a:cs typeface="+mn-cs"/>
        </a:defRPr>
      </a:lvl2pPr>
      <a:lvl3pPr marL="1080000" indent="-270000" algn="l" defTabSz="914400" rtl="0" eaLnBrk="1" latinLnBrk="0" hangingPunct="1">
        <a:lnSpc>
          <a:spcPct val="90000"/>
        </a:lnSpc>
        <a:spcBef>
          <a:spcPts val="0"/>
        </a:spcBef>
        <a:spcAft>
          <a:spcPts val="1000"/>
        </a:spcAft>
        <a:buFont typeface="Arial" panose="020F0302020204030204" pitchFamily="34" charset="0"/>
        <a:buChar char="–"/>
        <a:defRPr sz="1800" kern="1200">
          <a:solidFill>
            <a:schemeClr val="accent2"/>
          </a:solidFill>
          <a:latin typeface="+mn-lt"/>
          <a:ea typeface="+mn-ea"/>
          <a:cs typeface="+mn-cs"/>
        </a:defRPr>
      </a:lvl3pPr>
      <a:lvl4pPr marL="1440000" indent="-270000" algn="l" defTabSz="914400" rtl="0" eaLnBrk="1" latinLnBrk="0" hangingPunct="1">
        <a:lnSpc>
          <a:spcPct val="90000"/>
        </a:lnSpc>
        <a:spcBef>
          <a:spcPts val="0"/>
        </a:spcBef>
        <a:spcAft>
          <a:spcPts val="1000"/>
        </a:spcAft>
        <a:buFont typeface="Arial" panose="020F0302020204030204" pitchFamily="34" charset="0"/>
        <a:buChar char="–"/>
        <a:defRPr sz="1800" kern="1200">
          <a:solidFill>
            <a:schemeClr val="accent2"/>
          </a:solidFill>
          <a:latin typeface="+mn-lt"/>
          <a:ea typeface="+mn-ea"/>
          <a:cs typeface="+mn-cs"/>
        </a:defRPr>
      </a:lvl4pPr>
      <a:lvl5pPr marL="1800000" indent="-270000" algn="l" defTabSz="914400" rtl="0" eaLnBrk="1" latinLnBrk="0" hangingPunct="1">
        <a:lnSpc>
          <a:spcPct val="90000"/>
        </a:lnSpc>
        <a:spcBef>
          <a:spcPts val="0"/>
        </a:spcBef>
        <a:spcAft>
          <a:spcPts val="1000"/>
        </a:spcAft>
        <a:buFont typeface="Arial" panose="020F030202020403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www.bmk.gv.at/"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10.jpg@01D7A40D.EDAE9250" TargetMode="External"/><Relationship Id="rId18" Type="http://schemas.openxmlformats.org/officeDocument/2006/relationships/image" Target="../media/image11.jpeg"/><Relationship Id="rId3" Type="http://schemas.openxmlformats.org/officeDocument/2006/relationships/image" Target="cid:image001.png@01D7A40C.5CC842F0" TargetMode="External"/><Relationship Id="rId21" Type="http://schemas.openxmlformats.org/officeDocument/2006/relationships/image" Target="cid:image018.jpg@01D7A40D.EDAE9250" TargetMode="External"/><Relationship Id="rId7" Type="http://schemas.openxmlformats.org/officeDocument/2006/relationships/image" Target="cid:image003.png@01D7A40C.5CC842F0" TargetMode="External"/><Relationship Id="rId12" Type="http://schemas.openxmlformats.org/officeDocument/2006/relationships/image" Target="../media/image8.jpeg"/><Relationship Id="rId17" Type="http://schemas.openxmlformats.org/officeDocument/2006/relationships/image" Target="cid:image016.jpg@01D7A40D.EDAE9250" TargetMode="External"/><Relationship Id="rId2" Type="http://schemas.openxmlformats.org/officeDocument/2006/relationships/image" Target="../media/image3.png"/><Relationship Id="rId16" Type="http://schemas.openxmlformats.org/officeDocument/2006/relationships/image" Target="../media/image10.jpeg"/><Relationship Id="rId20"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cid:image008.jpg@01D7A40D.EDAE9250" TargetMode="External"/><Relationship Id="rId5" Type="http://schemas.openxmlformats.org/officeDocument/2006/relationships/image" Target="cid:image002.png@01D7A40C.5CC842F0" TargetMode="External"/><Relationship Id="rId15" Type="http://schemas.openxmlformats.org/officeDocument/2006/relationships/image" Target="cid:image011.jpg@01D7A40D.EDAE9250" TargetMode="External"/><Relationship Id="rId23" Type="http://schemas.openxmlformats.org/officeDocument/2006/relationships/image" Target="cid:image019.jpg@01D7A40D.EDAE9250" TargetMode="External"/><Relationship Id="rId10" Type="http://schemas.openxmlformats.org/officeDocument/2006/relationships/image" Target="../media/image7.jpeg"/><Relationship Id="rId19" Type="http://schemas.openxmlformats.org/officeDocument/2006/relationships/image" Target="cid:image017.jpg@01D7A40D.EDAE9250" TargetMode="External"/><Relationship Id="rId4" Type="http://schemas.openxmlformats.org/officeDocument/2006/relationships/image" Target="../media/image4.png"/><Relationship Id="rId9" Type="http://schemas.openxmlformats.org/officeDocument/2006/relationships/image" Target="cid:image004.png@01D7A40C.5CC842F0" TargetMode="External"/><Relationship Id="rId14" Type="http://schemas.openxmlformats.org/officeDocument/2006/relationships/image" Target="../media/image9.jpeg"/><Relationship Id="rId2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p:cNvSpPr>
            <a:spLocks noGrp="1"/>
          </p:cNvSpPr>
          <p:nvPr>
            <p:ph type="body" sz="quarter" idx="18"/>
          </p:nvPr>
        </p:nvSpPr>
        <p:spPr>
          <a:xfrm>
            <a:off x="540544" y="1260476"/>
            <a:ext cx="5875338" cy="1415143"/>
          </a:xfrm>
        </p:spPr>
        <p:txBody>
          <a:bodyPr/>
          <a:lstStyle/>
          <a:p>
            <a:r>
              <a:rPr lang="de-DE" dirty="0"/>
              <a:t>ZVR-</a:t>
            </a:r>
            <a:br>
              <a:rPr lang="de-DE" dirty="0"/>
            </a:br>
            <a:r>
              <a:rPr lang="de-DE" dirty="0"/>
              <a:t>Verkehrsrechtstag 2021</a:t>
            </a:r>
          </a:p>
        </p:txBody>
      </p:sp>
      <p:sp>
        <p:nvSpPr>
          <p:cNvPr id="18" name="Textplatzhalter 17"/>
          <p:cNvSpPr>
            <a:spLocks noGrp="1"/>
          </p:cNvSpPr>
          <p:nvPr>
            <p:ph type="body" sz="quarter" idx="19"/>
          </p:nvPr>
        </p:nvSpPr>
        <p:spPr/>
        <p:txBody>
          <a:bodyPr/>
          <a:lstStyle/>
          <a:p>
            <a:r>
              <a:rPr lang="de-DE" b="1" dirty="0"/>
              <a:t>Lenken eines Kfz in Österreich </a:t>
            </a:r>
            <a:br>
              <a:rPr lang="de-DE" b="1" dirty="0"/>
            </a:br>
            <a:r>
              <a:rPr lang="de-DE" b="1" dirty="0"/>
              <a:t>mit einer im Ausland erworbenen Lenkberechtigung</a:t>
            </a:r>
          </a:p>
          <a:p>
            <a:endParaRPr lang="de-DE" b="1" dirty="0"/>
          </a:p>
          <a:p>
            <a:r>
              <a:rPr lang="de-DE" sz="1600" b="1" dirty="0"/>
              <a:t>Mag. Martin Hoffer, ÖAMTC</a:t>
            </a:r>
            <a:endParaRPr lang="de-DE" sz="1600" dirty="0"/>
          </a:p>
        </p:txBody>
      </p:sp>
      <p:grpSp>
        <p:nvGrpSpPr>
          <p:cNvPr id="9" name="Gruppieren 8"/>
          <p:cNvGrpSpPr/>
          <p:nvPr/>
        </p:nvGrpSpPr>
        <p:grpSpPr>
          <a:xfrm>
            <a:off x="7028696" y="-151522"/>
            <a:ext cx="215482" cy="7153200"/>
            <a:chOff x="6297174" y="-151522"/>
            <a:chExt cx="215482" cy="7153200"/>
          </a:xfrm>
        </p:grpSpPr>
        <p:sp>
          <p:nvSpPr>
            <p:cNvPr id="10" name="Parallelogramm 9"/>
            <p:cNvSpPr/>
            <p:nvPr/>
          </p:nvSpPr>
          <p:spPr>
            <a:xfrm rot="17100000" flipV="1">
              <a:off x="2817884" y="3327768"/>
              <a:ext cx="7153200" cy="194619"/>
            </a:xfrm>
            <a:prstGeom prst="parallelogram">
              <a:avLst>
                <a:gd name="adj" fmla="val 25887"/>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sp>
          <p:nvSpPr>
            <p:cNvPr id="11" name="Parallelogramm 10"/>
            <p:cNvSpPr/>
            <p:nvPr/>
          </p:nvSpPr>
          <p:spPr>
            <a:xfrm rot="17100000" flipV="1">
              <a:off x="2894656" y="3372039"/>
              <a:ext cx="7128000" cy="108000"/>
            </a:xfrm>
            <a:prstGeom prst="parallelogram">
              <a:avLst>
                <a:gd name="adj" fmla="val 25887"/>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grpSp>
      <p:pic>
        <p:nvPicPr>
          <p:cNvPr id="3" name="Bildplatzhalter 2"/>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l="23738" t="-184" r="40564" b="184"/>
          <a:stretch/>
        </p:blipFill>
        <p:spPr/>
      </p:pic>
      <p:pic>
        <p:nvPicPr>
          <p:cNvPr id="12" name="Picture 6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99142" y="428127"/>
            <a:ext cx="1144889" cy="1144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92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3: Rechtsgrundlagen:</a:t>
            </a:r>
          </a:p>
          <a:p>
            <a:pPr marL="0" indent="0">
              <a:buNone/>
            </a:pPr>
            <a:r>
              <a:rPr lang="de-DE" b="1" dirty="0">
                <a:solidFill>
                  <a:srgbClr val="0070C0"/>
                </a:solidFill>
              </a:rPr>
              <a:t>International:</a:t>
            </a:r>
            <a:br>
              <a:rPr lang="de-DE" b="1" dirty="0"/>
            </a:br>
            <a:endParaRPr lang="de-DE" b="1" dirty="0"/>
          </a:p>
          <a:p>
            <a:pPr marL="0" indent="0">
              <a:buNone/>
            </a:pPr>
            <a:r>
              <a:rPr lang="de-DE" b="1" dirty="0">
                <a:solidFill>
                  <a:srgbClr val="B2B2B2"/>
                </a:solidFill>
              </a:rPr>
              <a:t>Paris 1926 (BGBl. Nr. 304/1930)</a:t>
            </a:r>
          </a:p>
          <a:p>
            <a:pPr marL="0" indent="0">
              <a:buNone/>
            </a:pPr>
            <a:r>
              <a:rPr lang="nn-NO" b="1" dirty="0"/>
              <a:t>Genf 1949 (BGBl. Nr. 222/1955)</a:t>
            </a:r>
          </a:p>
          <a:p>
            <a:pPr marL="0" indent="0">
              <a:buNone/>
            </a:pPr>
            <a:endParaRPr lang="de-DE" sz="1600" dirty="0"/>
          </a:p>
          <a:p>
            <a:endParaRPr lang="de-DE" dirty="0"/>
          </a:p>
          <a:p>
            <a:pPr marL="0" indent="0">
              <a:buNone/>
            </a:pPr>
            <a:endParaRPr lang="de-DE" dirty="0"/>
          </a:p>
          <a:p>
            <a:pPr marL="0" indent="0">
              <a:buNone/>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10</a:t>
            </a:fld>
            <a:endParaRPr lang="de-DE" dirty="0"/>
          </a:p>
        </p:txBody>
      </p:sp>
      <p:pic>
        <p:nvPicPr>
          <p:cNvPr id="4" name="Grafik 3">
            <a:extLst>
              <a:ext uri="{FF2B5EF4-FFF2-40B4-BE49-F238E27FC236}">
                <a16:creationId xmlns:a16="http://schemas.microsoft.com/office/drawing/2014/main" id="{51A196ED-D3C6-468B-92AB-2B096AFD9A88}"/>
              </a:ext>
            </a:extLst>
          </p:cNvPr>
          <p:cNvPicPr>
            <a:picLocks noChangeAspect="1"/>
          </p:cNvPicPr>
          <p:nvPr/>
        </p:nvPicPr>
        <p:blipFill>
          <a:blip r:embed="rId2"/>
          <a:stretch>
            <a:fillRect/>
          </a:stretch>
        </p:blipFill>
        <p:spPr>
          <a:xfrm>
            <a:off x="5893594" y="1393148"/>
            <a:ext cx="4004172" cy="5155699"/>
          </a:xfrm>
          <a:prstGeom prst="rect">
            <a:avLst/>
          </a:prstGeom>
        </p:spPr>
      </p:pic>
    </p:spTree>
    <p:extLst>
      <p:ext uri="{BB962C8B-B14F-4D97-AF65-F5344CB8AC3E}">
        <p14:creationId xmlns:p14="http://schemas.microsoft.com/office/powerpoint/2010/main" val="245152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3: Rechtsgrundlagen:</a:t>
            </a:r>
          </a:p>
          <a:p>
            <a:pPr marL="0" indent="0">
              <a:buNone/>
            </a:pPr>
            <a:r>
              <a:rPr lang="de-DE" b="1" dirty="0">
                <a:solidFill>
                  <a:srgbClr val="0070C0"/>
                </a:solidFill>
              </a:rPr>
              <a:t>International:</a:t>
            </a:r>
            <a:br>
              <a:rPr lang="de-DE" b="1" dirty="0"/>
            </a:br>
            <a:endParaRPr lang="de-DE" b="1" dirty="0"/>
          </a:p>
          <a:p>
            <a:pPr marL="0" indent="0">
              <a:buNone/>
            </a:pPr>
            <a:r>
              <a:rPr lang="de-DE" b="1" dirty="0">
                <a:solidFill>
                  <a:srgbClr val="B2B2B2"/>
                </a:solidFill>
              </a:rPr>
              <a:t>Paris 1926 (BGBl. Nr. 304/1930)</a:t>
            </a:r>
          </a:p>
          <a:p>
            <a:pPr marL="0" indent="0">
              <a:buNone/>
            </a:pPr>
            <a:r>
              <a:rPr lang="de-DE" b="1" dirty="0">
                <a:solidFill>
                  <a:srgbClr val="B2B2B2"/>
                </a:solidFill>
              </a:rPr>
              <a:t>Genf 1949 (BGBl. Nr. 222/1955)</a:t>
            </a:r>
          </a:p>
          <a:p>
            <a:pPr marL="0" indent="0">
              <a:buNone/>
            </a:pPr>
            <a:r>
              <a:rPr lang="de-DE" b="1" dirty="0"/>
              <a:t>Wien 1968 (BGBl. Nr. 289/1982, zuletzt </a:t>
            </a:r>
            <a:br>
              <a:rPr lang="de-DE" b="1" dirty="0"/>
            </a:br>
            <a:r>
              <a:rPr lang="de-DE" b="1" dirty="0"/>
              <a:t>geändert durch BGBl. III Nr. 195/2018)</a:t>
            </a:r>
          </a:p>
          <a:p>
            <a:pPr marL="0" indent="0">
              <a:buNone/>
            </a:pPr>
            <a:endParaRPr lang="de-DE" sz="1600" dirty="0"/>
          </a:p>
          <a:p>
            <a:endParaRPr lang="de-DE" dirty="0"/>
          </a:p>
          <a:p>
            <a:pPr marL="0" indent="0">
              <a:buNone/>
            </a:pPr>
            <a:endParaRPr lang="de-DE" dirty="0"/>
          </a:p>
          <a:p>
            <a:pPr marL="0" indent="0">
              <a:buNone/>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11</a:t>
            </a:fld>
            <a:endParaRPr lang="de-DE" dirty="0"/>
          </a:p>
        </p:txBody>
      </p:sp>
      <p:pic>
        <p:nvPicPr>
          <p:cNvPr id="3" name="Grafik 2">
            <a:extLst>
              <a:ext uri="{FF2B5EF4-FFF2-40B4-BE49-F238E27FC236}">
                <a16:creationId xmlns:a16="http://schemas.microsoft.com/office/drawing/2014/main" id="{43824A2F-53D4-40DA-949F-B2BE1E194D90}"/>
              </a:ext>
            </a:extLst>
          </p:cNvPr>
          <p:cNvPicPr>
            <a:picLocks noChangeAspect="1"/>
          </p:cNvPicPr>
          <p:nvPr/>
        </p:nvPicPr>
        <p:blipFill>
          <a:blip r:embed="rId2"/>
          <a:stretch>
            <a:fillRect/>
          </a:stretch>
        </p:blipFill>
        <p:spPr>
          <a:xfrm>
            <a:off x="5092203" y="1440086"/>
            <a:ext cx="6048375" cy="5191125"/>
          </a:xfrm>
          <a:prstGeom prst="rect">
            <a:avLst/>
          </a:prstGeom>
        </p:spPr>
      </p:pic>
    </p:spTree>
    <p:extLst>
      <p:ext uri="{BB962C8B-B14F-4D97-AF65-F5344CB8AC3E}">
        <p14:creationId xmlns:p14="http://schemas.microsoft.com/office/powerpoint/2010/main" val="160408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3: Rechtsgrundlagen:</a:t>
            </a:r>
          </a:p>
          <a:p>
            <a:pPr marL="0" indent="0">
              <a:buNone/>
            </a:pPr>
            <a:r>
              <a:rPr lang="de-DE" b="1" dirty="0">
                <a:solidFill>
                  <a:srgbClr val="0070C0"/>
                </a:solidFill>
              </a:rPr>
              <a:t>International:</a:t>
            </a:r>
            <a:br>
              <a:rPr lang="de-DE" b="1" dirty="0"/>
            </a:br>
            <a:endParaRPr lang="de-DE" b="1" dirty="0"/>
          </a:p>
          <a:p>
            <a:pPr marL="0" indent="0">
              <a:buNone/>
            </a:pPr>
            <a:r>
              <a:rPr lang="de-DE" b="1" dirty="0">
                <a:solidFill>
                  <a:srgbClr val="B2B2B2"/>
                </a:solidFill>
              </a:rPr>
              <a:t>Paris 1926 (BGBl. Nr. 304/1930)</a:t>
            </a:r>
          </a:p>
          <a:p>
            <a:pPr marL="0" indent="0">
              <a:buNone/>
            </a:pPr>
            <a:r>
              <a:rPr lang="de-DE" b="1" dirty="0">
                <a:solidFill>
                  <a:srgbClr val="B2B2B2"/>
                </a:solidFill>
              </a:rPr>
              <a:t>Genf 1949 (BGBl. Nr. 222/1955)</a:t>
            </a:r>
          </a:p>
          <a:p>
            <a:pPr marL="0" indent="0">
              <a:buNone/>
            </a:pPr>
            <a:r>
              <a:rPr lang="de-DE" b="1" dirty="0">
                <a:solidFill>
                  <a:srgbClr val="B2B2B2"/>
                </a:solidFill>
              </a:rPr>
              <a:t>Wien 1968 (BGBl. Nr. 289/1982, zuletzt </a:t>
            </a:r>
            <a:br>
              <a:rPr lang="de-DE" b="1" dirty="0">
                <a:solidFill>
                  <a:srgbClr val="B2B2B2"/>
                </a:solidFill>
              </a:rPr>
            </a:br>
            <a:r>
              <a:rPr lang="de-DE" b="1" dirty="0">
                <a:solidFill>
                  <a:srgbClr val="B2B2B2"/>
                </a:solidFill>
              </a:rPr>
              <a:t>geändert durch BGBl. III Nr. 195/2018)</a:t>
            </a:r>
          </a:p>
          <a:p>
            <a:pPr marL="0" indent="0">
              <a:buNone/>
            </a:pPr>
            <a:r>
              <a:rPr lang="de-DE" b="1" dirty="0"/>
              <a:t>EU-Führerschein-Richtlinie</a:t>
            </a:r>
            <a:br>
              <a:rPr lang="de-DE" b="1" dirty="0"/>
            </a:br>
            <a:r>
              <a:rPr lang="de-DE" b="1" dirty="0"/>
              <a:t>(91/439/EWG, idF 2006/126/EG)</a:t>
            </a:r>
          </a:p>
          <a:p>
            <a:pPr marL="0" indent="0">
              <a:buNone/>
            </a:pPr>
            <a:endParaRPr lang="de-DE" sz="1600" dirty="0"/>
          </a:p>
          <a:p>
            <a:endParaRPr lang="de-DE" dirty="0"/>
          </a:p>
          <a:p>
            <a:pPr marL="0" indent="0">
              <a:buNone/>
            </a:pPr>
            <a:endParaRPr lang="de-DE" dirty="0"/>
          </a:p>
          <a:p>
            <a:pPr marL="0" indent="0">
              <a:buNone/>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12</a:t>
            </a:fld>
            <a:endParaRPr lang="de-DE" dirty="0"/>
          </a:p>
        </p:txBody>
      </p:sp>
      <p:pic>
        <p:nvPicPr>
          <p:cNvPr id="4" name="Grafik 3">
            <a:extLst>
              <a:ext uri="{FF2B5EF4-FFF2-40B4-BE49-F238E27FC236}">
                <a16:creationId xmlns:a16="http://schemas.microsoft.com/office/drawing/2014/main" id="{CB79EEA7-945A-4DC9-83AD-5915AFE3F4A5}"/>
              </a:ext>
            </a:extLst>
          </p:cNvPr>
          <p:cNvPicPr>
            <a:picLocks noChangeAspect="1"/>
          </p:cNvPicPr>
          <p:nvPr/>
        </p:nvPicPr>
        <p:blipFill>
          <a:blip r:embed="rId2"/>
          <a:stretch>
            <a:fillRect/>
          </a:stretch>
        </p:blipFill>
        <p:spPr>
          <a:xfrm>
            <a:off x="5160180" y="1301426"/>
            <a:ext cx="6294313" cy="4393981"/>
          </a:xfrm>
          <a:prstGeom prst="rect">
            <a:avLst/>
          </a:prstGeom>
        </p:spPr>
      </p:pic>
    </p:spTree>
    <p:extLst>
      <p:ext uri="{BB962C8B-B14F-4D97-AF65-F5344CB8AC3E}">
        <p14:creationId xmlns:p14="http://schemas.microsoft.com/office/powerpoint/2010/main" val="102514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3: Rechtsgrundlagen:</a:t>
            </a:r>
          </a:p>
          <a:p>
            <a:pPr marL="0" indent="0">
              <a:buNone/>
            </a:pPr>
            <a:r>
              <a:rPr lang="de-DE" b="1" dirty="0">
                <a:solidFill>
                  <a:srgbClr val="0070C0"/>
                </a:solidFill>
              </a:rPr>
              <a:t>Nationale Umsetzung:</a:t>
            </a:r>
            <a:br>
              <a:rPr lang="de-DE" b="1" dirty="0"/>
            </a:br>
            <a:endParaRPr lang="de-DE" b="1" dirty="0"/>
          </a:p>
          <a:p>
            <a:pPr marL="0" indent="0">
              <a:buNone/>
            </a:pPr>
            <a:r>
              <a:rPr lang="de-DE" b="1" dirty="0">
                <a:solidFill>
                  <a:srgbClr val="B2B2B2"/>
                </a:solidFill>
              </a:rPr>
              <a:t>Paris 1926 (BGBl. Nr. 304/1930)</a:t>
            </a:r>
          </a:p>
          <a:p>
            <a:pPr marL="0" indent="0">
              <a:buNone/>
            </a:pPr>
            <a:r>
              <a:rPr lang="de-DE" b="1" dirty="0">
                <a:solidFill>
                  <a:srgbClr val="B2B2B2"/>
                </a:solidFill>
              </a:rPr>
              <a:t>Genf 1949 (BGBl. Nr. 222/1955)</a:t>
            </a:r>
          </a:p>
          <a:p>
            <a:pPr marL="0" indent="0">
              <a:buNone/>
            </a:pPr>
            <a:r>
              <a:rPr lang="de-DE" b="1" dirty="0">
                <a:solidFill>
                  <a:srgbClr val="B2B2B2"/>
                </a:solidFill>
              </a:rPr>
              <a:t>Wien 1968 (BGBl. Nr. 289/1982, zuletzt </a:t>
            </a:r>
            <a:br>
              <a:rPr lang="de-DE" b="1" dirty="0">
                <a:solidFill>
                  <a:srgbClr val="B2B2B2"/>
                </a:solidFill>
              </a:rPr>
            </a:br>
            <a:r>
              <a:rPr lang="de-DE" b="1" dirty="0">
                <a:solidFill>
                  <a:srgbClr val="B2B2B2"/>
                </a:solidFill>
              </a:rPr>
              <a:t>geändert durch BGBl. III Nr. 195/2018)</a:t>
            </a:r>
          </a:p>
          <a:p>
            <a:pPr marL="0" indent="0">
              <a:buNone/>
            </a:pPr>
            <a:r>
              <a:rPr lang="de-DE" b="1" dirty="0">
                <a:solidFill>
                  <a:srgbClr val="B2B2B2"/>
                </a:solidFill>
              </a:rPr>
              <a:t>EU-Führerschein-Richtlinie</a:t>
            </a:r>
            <a:br>
              <a:rPr lang="de-DE" b="1" dirty="0">
                <a:solidFill>
                  <a:srgbClr val="B2B2B2"/>
                </a:solidFill>
              </a:rPr>
            </a:br>
            <a:r>
              <a:rPr lang="de-DE" b="1" dirty="0">
                <a:solidFill>
                  <a:srgbClr val="B2B2B2"/>
                </a:solidFill>
              </a:rPr>
              <a:t>(91/439/EWG, idF 2006/126/EG)</a:t>
            </a:r>
          </a:p>
          <a:p>
            <a:pPr marL="0" indent="0">
              <a:buNone/>
            </a:pPr>
            <a:r>
              <a:rPr lang="de-DE" b="1" dirty="0"/>
              <a:t>Führerscheingesetz „FSG“</a:t>
            </a:r>
            <a:br>
              <a:rPr lang="de-DE" b="1" dirty="0"/>
            </a:br>
            <a:r>
              <a:rPr lang="de-DE" b="1" dirty="0"/>
              <a:t>(BGBl. I Nr. 120/1997 </a:t>
            </a:r>
            <a:br>
              <a:rPr lang="de-DE" b="1" dirty="0"/>
            </a:br>
            <a:r>
              <a:rPr lang="de-DE" b="1" dirty="0"/>
              <a:t>idF BGBl. I Nr. 154/2021)  </a:t>
            </a:r>
          </a:p>
          <a:p>
            <a:pPr marL="0" indent="0">
              <a:buNone/>
            </a:pPr>
            <a:endParaRPr lang="de-DE" sz="1600" dirty="0"/>
          </a:p>
          <a:p>
            <a:pPr marL="0" indent="0">
              <a:buNone/>
            </a:pPr>
            <a:endParaRPr lang="de-DE" dirty="0"/>
          </a:p>
          <a:p>
            <a:pPr marL="0" indent="0">
              <a:buNone/>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13</a:t>
            </a:fld>
            <a:endParaRPr lang="de-DE" dirty="0"/>
          </a:p>
        </p:txBody>
      </p:sp>
      <p:pic>
        <p:nvPicPr>
          <p:cNvPr id="3" name="Grafik 2">
            <a:extLst>
              <a:ext uri="{FF2B5EF4-FFF2-40B4-BE49-F238E27FC236}">
                <a16:creationId xmlns:a16="http://schemas.microsoft.com/office/drawing/2014/main" id="{43193AC4-8766-4A79-9C91-A83B2F5A1844}"/>
              </a:ext>
            </a:extLst>
          </p:cNvPr>
          <p:cNvPicPr>
            <a:picLocks noChangeAspect="1"/>
          </p:cNvPicPr>
          <p:nvPr/>
        </p:nvPicPr>
        <p:blipFill>
          <a:blip r:embed="rId2"/>
          <a:stretch>
            <a:fillRect/>
          </a:stretch>
        </p:blipFill>
        <p:spPr>
          <a:xfrm>
            <a:off x="5092475" y="1389656"/>
            <a:ext cx="6448425" cy="4476750"/>
          </a:xfrm>
          <a:prstGeom prst="rect">
            <a:avLst/>
          </a:prstGeom>
        </p:spPr>
      </p:pic>
    </p:spTree>
    <p:extLst>
      <p:ext uri="{BB962C8B-B14F-4D97-AF65-F5344CB8AC3E}">
        <p14:creationId xmlns:p14="http://schemas.microsoft.com/office/powerpoint/2010/main" val="332279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3: Rechtsgrundlagen:</a:t>
            </a:r>
          </a:p>
          <a:p>
            <a:pPr marL="0" indent="0">
              <a:buNone/>
            </a:pPr>
            <a:r>
              <a:rPr lang="de-DE" u="sng" dirty="0"/>
              <a:t>Konkrete Umsetzung, in folgender Hierarchie:</a:t>
            </a:r>
            <a:br>
              <a:rPr lang="de-DE" u="sng" dirty="0"/>
            </a:br>
            <a:endParaRPr lang="de-DE" u="sng" dirty="0"/>
          </a:p>
          <a:p>
            <a:r>
              <a:rPr lang="de-DE" sz="1400" dirty="0"/>
              <a:t>Art 41 </a:t>
            </a:r>
            <a:r>
              <a:rPr lang="de-DE" sz="1400" dirty="0" err="1"/>
              <a:t>Wr</a:t>
            </a:r>
            <a:r>
              <a:rPr lang="de-DE" sz="1400" dirty="0"/>
              <a:t>. Übereinkommen über den Straßenverkehr 1968</a:t>
            </a:r>
            <a:br>
              <a:rPr lang="de-DE" sz="1400" dirty="0"/>
            </a:br>
            <a:r>
              <a:rPr lang="de-DE" sz="1400" dirty="0"/>
              <a:t>(BGBl. Nr. 289/1982, zuletzt geändert durch BGBl. III Nr. 195/2018. )</a:t>
            </a:r>
          </a:p>
          <a:p>
            <a:r>
              <a:rPr lang="de-DE" sz="1400" dirty="0"/>
              <a:t>Nationales Gesetz: §§ 23 und 33 Führerscheingesetz </a:t>
            </a:r>
            <a:br>
              <a:rPr lang="de-DE" sz="1400" dirty="0"/>
            </a:br>
            <a:r>
              <a:rPr lang="de-DE" sz="1400" dirty="0"/>
              <a:t>(FSG 1997, </a:t>
            </a:r>
            <a:r>
              <a:rPr lang="nn-NO" sz="1400" dirty="0"/>
              <a:t>BGBl. I Nr. 120/1997idF BGBl. I Nr. 154/2021) </a:t>
            </a:r>
            <a:r>
              <a:rPr lang="de-DE" sz="1400" dirty="0"/>
              <a:t> </a:t>
            </a:r>
          </a:p>
          <a:p>
            <a:r>
              <a:rPr lang="de-DE" sz="1400" dirty="0"/>
              <a:t>Umsetzung und Details in § 8 und 9 FSG-DV BGBl. II Nr. 320/1997 idF BGBl. II Nr. 570/2020)</a:t>
            </a:r>
          </a:p>
          <a:p>
            <a:r>
              <a:rPr lang="de-DE" sz="1400" dirty="0"/>
              <a:t>17. FSG-Erlass, &gt; </a:t>
            </a:r>
            <a:r>
              <a:rPr lang="de-DE" sz="1400" dirty="0">
                <a:hlinkClick r:id="rId2"/>
              </a:rPr>
              <a:t>www.bmk.gv.at</a:t>
            </a:r>
            <a:r>
              <a:rPr lang="de-DE" sz="1400" dirty="0"/>
              <a:t> (Suche „Gesamtdurchführungserlass + FSG“)</a:t>
            </a:r>
          </a:p>
          <a:p>
            <a:r>
              <a:rPr lang="de-DE" sz="1400" dirty="0"/>
              <a:t>Sonstige Quellen (Besprechungsprotokolle, Länderkonferenzen, Judikatur, </a:t>
            </a:r>
            <a:r>
              <a:rPr lang="de-DE" sz="1400" dirty="0" err="1"/>
              <a:t>evtl</a:t>
            </a:r>
            <a:r>
              <a:rPr lang="de-DE" sz="1400" dirty="0"/>
              <a:t> weitere Anweisungen)</a:t>
            </a:r>
          </a:p>
          <a:p>
            <a:pPr marL="0" indent="0">
              <a:buNone/>
            </a:pPr>
            <a:endParaRPr lang="de-DE" sz="1600" dirty="0"/>
          </a:p>
          <a:p>
            <a:endParaRPr lang="de-DE" dirty="0"/>
          </a:p>
          <a:p>
            <a:pPr marL="0" indent="0">
              <a:buNone/>
            </a:pPr>
            <a:endParaRPr lang="de-DE" dirty="0"/>
          </a:p>
          <a:p>
            <a:pPr marL="0" indent="0">
              <a:buNone/>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14</a:t>
            </a:fld>
            <a:endParaRPr lang="de-DE" dirty="0"/>
          </a:p>
        </p:txBody>
      </p:sp>
    </p:spTree>
    <p:extLst>
      <p:ext uri="{BB962C8B-B14F-4D97-AF65-F5344CB8AC3E}">
        <p14:creationId xmlns:p14="http://schemas.microsoft.com/office/powerpoint/2010/main" val="249545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b="1" dirty="0">
                <a:solidFill>
                  <a:srgbClr val="FF0000"/>
                </a:solidFill>
              </a:rPr>
              <a:t>Fahren mit einem ausländischen Führerschein</a:t>
            </a:r>
          </a:p>
          <a:p>
            <a:pPr marL="0" indent="0">
              <a:buNone/>
            </a:pPr>
            <a:endParaRPr lang="de-DE" sz="1400" b="1" u="sng" dirty="0">
              <a:solidFill>
                <a:schemeClr val="tx2"/>
              </a:solidFill>
            </a:endParaRPr>
          </a:p>
          <a:p>
            <a:pPr marL="0" indent="0">
              <a:buNone/>
            </a:pPr>
            <a:r>
              <a:rPr lang="de-DE" sz="1400" b="1" u="sng" dirty="0">
                <a:solidFill>
                  <a:schemeClr val="tx2"/>
                </a:solidFill>
              </a:rPr>
              <a:t>Ohne Wohnsitzbegründung:</a:t>
            </a:r>
            <a:endParaRPr lang="de-DE" sz="1400" u="sng" dirty="0">
              <a:solidFill>
                <a:schemeClr val="tx2"/>
              </a:solidFill>
            </a:endParaRPr>
          </a:p>
          <a:p>
            <a:pPr marL="0" indent="0">
              <a:buNone/>
            </a:pPr>
            <a:r>
              <a:rPr lang="de-DE" sz="1400" dirty="0">
                <a:solidFill>
                  <a:schemeClr val="tx2"/>
                </a:solidFill>
              </a:rPr>
              <a:t>Wer keinen Wohnsitz begründet, darf ein Jahr ab Einreise in Österreich lenken (§ 23 Abs 5 FSG).</a:t>
            </a:r>
            <a:br>
              <a:rPr lang="de-DE" sz="1400" dirty="0">
                <a:solidFill>
                  <a:schemeClr val="tx2"/>
                </a:solidFill>
              </a:rPr>
            </a:br>
            <a:r>
              <a:rPr lang="de-DE" sz="1400" i="1" dirty="0">
                <a:solidFill>
                  <a:schemeClr val="tx2"/>
                </a:solidFill>
              </a:rPr>
              <a:t>[Wer einen Wohnsitz begründet, aber nur bis zum Ablauf von 6 Monaten ab Wohnsitzbegründung, siehe %].</a:t>
            </a:r>
          </a:p>
          <a:p>
            <a:pPr marL="0" indent="0">
              <a:buNone/>
            </a:pPr>
            <a:r>
              <a:rPr lang="de-DE" sz="1400" u="sng" dirty="0">
                <a:solidFill>
                  <a:schemeClr val="tx2"/>
                </a:solidFill>
              </a:rPr>
              <a:t>Voraussetzungen für das Lenken mit ausländischem (Nicht EWR-) FS:</a:t>
            </a:r>
          </a:p>
          <a:p>
            <a:pPr marL="0" indent="0">
              <a:buNone/>
            </a:pPr>
            <a:r>
              <a:rPr lang="de-DE" sz="1400" dirty="0">
                <a:solidFill>
                  <a:schemeClr val="tx2"/>
                </a:solidFill>
              </a:rPr>
              <a:t>&gt; FS in deutscher Sprache </a:t>
            </a:r>
            <a:r>
              <a:rPr lang="de-DE" sz="1400" u="sng" dirty="0">
                <a:solidFill>
                  <a:schemeClr val="tx2"/>
                </a:solidFill>
              </a:rPr>
              <a:t>oder</a:t>
            </a:r>
            <a:r>
              <a:rPr lang="de-DE" sz="1400" dirty="0">
                <a:solidFill>
                  <a:schemeClr val="tx2"/>
                </a:solidFill>
              </a:rPr>
              <a:t> </a:t>
            </a:r>
            <a:br>
              <a:rPr lang="de-DE" sz="1400" dirty="0">
                <a:solidFill>
                  <a:schemeClr val="tx2"/>
                </a:solidFill>
              </a:rPr>
            </a:br>
            <a:r>
              <a:rPr lang="de-DE" sz="1400" dirty="0">
                <a:solidFill>
                  <a:schemeClr val="tx2"/>
                </a:solidFill>
              </a:rPr>
              <a:t>&gt; in die Klassen A bis E unterteilt </a:t>
            </a:r>
            <a:r>
              <a:rPr lang="de-DE" sz="1400" u="sng" dirty="0">
                <a:solidFill>
                  <a:schemeClr val="tx2"/>
                </a:solidFill>
              </a:rPr>
              <a:t>und</a:t>
            </a:r>
            <a:r>
              <a:rPr lang="de-DE" sz="1400" dirty="0">
                <a:solidFill>
                  <a:schemeClr val="tx2"/>
                </a:solidFill>
              </a:rPr>
              <a:t> die Farbe „rosa“ (aber diese Kriterien stammen aus Genfer Übereinkommen) </a:t>
            </a:r>
            <a:r>
              <a:rPr lang="de-DE" sz="1400" u="sng" dirty="0">
                <a:solidFill>
                  <a:schemeClr val="tx2"/>
                </a:solidFill>
              </a:rPr>
              <a:t>oder</a:t>
            </a:r>
            <a:br>
              <a:rPr lang="de-DE" sz="1400" dirty="0">
                <a:solidFill>
                  <a:schemeClr val="tx2"/>
                </a:solidFill>
              </a:rPr>
            </a:br>
            <a:r>
              <a:rPr lang="de-DE" sz="1400" dirty="0">
                <a:solidFill>
                  <a:schemeClr val="tx2"/>
                </a:solidFill>
              </a:rPr>
              <a:t>&gt; nach dem Wiener Übereinkommen (hier reicht Inhalt, daher auch Plastik-FS im richtigen Format </a:t>
            </a:r>
            <a:r>
              <a:rPr lang="de-DE" sz="1400" dirty="0" err="1">
                <a:solidFill>
                  <a:schemeClr val="tx2"/>
                </a:solidFill>
              </a:rPr>
              <a:t>usw</a:t>
            </a:r>
            <a:r>
              <a:rPr lang="de-DE" sz="1400" dirty="0">
                <a:solidFill>
                  <a:schemeClr val="tx2"/>
                </a:solidFill>
              </a:rPr>
              <a:t> möglich) </a:t>
            </a:r>
            <a:r>
              <a:rPr lang="de-DE" sz="1400" u="sng" dirty="0">
                <a:solidFill>
                  <a:schemeClr val="tx2"/>
                </a:solidFill>
              </a:rPr>
              <a:t>oder</a:t>
            </a:r>
            <a:br>
              <a:rPr lang="de-DE" sz="1400" u="sng" dirty="0">
                <a:solidFill>
                  <a:schemeClr val="tx2"/>
                </a:solidFill>
              </a:rPr>
            </a:br>
            <a:r>
              <a:rPr lang="de-DE" sz="1400" u="sng" dirty="0">
                <a:solidFill>
                  <a:schemeClr val="tx2"/>
                </a:solidFill>
              </a:rPr>
              <a:t>&gt; </a:t>
            </a:r>
            <a:r>
              <a:rPr lang="de-DE" sz="1400" dirty="0">
                <a:solidFill>
                  <a:schemeClr val="tx2"/>
                </a:solidFill>
              </a:rPr>
              <a:t>nach der EU-FS-Richtlinie </a:t>
            </a:r>
            <a:br>
              <a:rPr lang="de-DE" sz="1400" dirty="0">
                <a:solidFill>
                  <a:schemeClr val="tx2"/>
                </a:solidFill>
              </a:rPr>
            </a:br>
            <a:br>
              <a:rPr lang="de-DE" sz="1400" dirty="0">
                <a:solidFill>
                  <a:schemeClr val="tx2"/>
                </a:solidFill>
              </a:rPr>
            </a:br>
            <a:r>
              <a:rPr lang="de-DE" sz="1400" u="sng" dirty="0">
                <a:solidFill>
                  <a:schemeClr val="tx2"/>
                </a:solidFill>
              </a:rPr>
              <a:t>Weitere Frage: </a:t>
            </a:r>
            <a:r>
              <a:rPr lang="de-DE" sz="1400" dirty="0">
                <a:solidFill>
                  <a:schemeClr val="tx2"/>
                </a:solidFill>
              </a:rPr>
              <a:t>Führerscheine aus welchen Ländern werden </a:t>
            </a:r>
            <a:r>
              <a:rPr lang="de-DE" sz="1400" u="sng" dirty="0">
                <a:solidFill>
                  <a:schemeClr val="tx2"/>
                </a:solidFill>
              </a:rPr>
              <a:t>wirklich</a:t>
            </a:r>
            <a:r>
              <a:rPr lang="de-DE" sz="1400" dirty="0">
                <a:solidFill>
                  <a:schemeClr val="tx2"/>
                </a:solidFill>
              </a:rPr>
              <a:t> anerkannt?</a:t>
            </a:r>
            <a:br>
              <a:rPr lang="de-DE" sz="1400" dirty="0">
                <a:solidFill>
                  <a:schemeClr val="tx2"/>
                </a:solidFill>
              </a:rPr>
            </a:br>
            <a:r>
              <a:rPr lang="de-DE" sz="1400" dirty="0">
                <a:solidFill>
                  <a:schemeClr val="tx2"/>
                </a:solidFill>
              </a:rPr>
              <a:t>&gt;&gt; Liste im FSG-Erlass </a:t>
            </a:r>
            <a:r>
              <a:rPr lang="de-DE" sz="1400" dirty="0" err="1">
                <a:solidFill>
                  <a:schemeClr val="tx2"/>
                </a:solidFill>
              </a:rPr>
              <a:t>ggf</a:t>
            </a:r>
            <a:r>
              <a:rPr lang="de-DE" sz="1400" dirty="0">
                <a:solidFill>
                  <a:schemeClr val="tx2"/>
                </a:solidFill>
              </a:rPr>
              <a:t> um Infos aus der </a:t>
            </a:r>
            <a:r>
              <a:rPr lang="de-DE" sz="1400" dirty="0" err="1">
                <a:solidFill>
                  <a:schemeClr val="tx2"/>
                </a:solidFill>
              </a:rPr>
              <a:t>idR</a:t>
            </a:r>
            <a:r>
              <a:rPr lang="de-DE" sz="1400" dirty="0">
                <a:solidFill>
                  <a:schemeClr val="tx2"/>
                </a:solidFill>
              </a:rPr>
              <a:t> aktuelleren UN-ECE-Liste zu erweitern.</a:t>
            </a:r>
            <a:br>
              <a:rPr lang="de-DE" sz="1400" dirty="0">
                <a:solidFill>
                  <a:schemeClr val="tx2"/>
                </a:solidFill>
              </a:rPr>
            </a:br>
            <a:endParaRPr lang="de-DE" sz="1400" dirty="0">
              <a:solidFill>
                <a:schemeClr val="tx2"/>
              </a:solidFill>
            </a:endParaRPr>
          </a:p>
          <a:p>
            <a:pPr marL="0" indent="0">
              <a:buNone/>
            </a:pPr>
            <a:endParaRPr lang="de-DE" sz="1400" dirty="0">
              <a:solidFill>
                <a:schemeClr val="tx2"/>
              </a:solidFill>
            </a:endParaRP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15</a:t>
            </a:fld>
            <a:endParaRPr lang="de-DE" dirty="0"/>
          </a:p>
        </p:txBody>
      </p:sp>
    </p:spTree>
    <p:extLst>
      <p:ext uri="{BB962C8B-B14F-4D97-AF65-F5344CB8AC3E}">
        <p14:creationId xmlns:p14="http://schemas.microsoft.com/office/powerpoint/2010/main" val="296953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b="1" dirty="0">
                <a:solidFill>
                  <a:srgbClr val="FF0000"/>
                </a:solidFill>
              </a:rPr>
              <a:t>Fahren mit einem ausländischen Führerschein</a:t>
            </a:r>
          </a:p>
          <a:p>
            <a:pPr marL="0" indent="0">
              <a:buNone/>
            </a:pPr>
            <a:endParaRPr lang="de-DE" sz="1400" b="1" u="sng" dirty="0">
              <a:solidFill>
                <a:schemeClr val="tx2"/>
              </a:solidFill>
            </a:endParaRPr>
          </a:p>
          <a:p>
            <a:pPr marL="0" indent="0">
              <a:buNone/>
            </a:pPr>
            <a:r>
              <a:rPr lang="de-DE" sz="1400" b="1" u="sng" dirty="0">
                <a:solidFill>
                  <a:schemeClr val="tx2"/>
                </a:solidFill>
              </a:rPr>
              <a:t>Ohne Wohnsitzbegründung:</a:t>
            </a:r>
            <a:endParaRPr lang="de-DE" sz="1400" u="sng" dirty="0">
              <a:solidFill>
                <a:schemeClr val="tx2"/>
              </a:solidFill>
            </a:endParaRPr>
          </a:p>
          <a:p>
            <a:pPr marL="0" indent="0">
              <a:buNone/>
            </a:pPr>
            <a:r>
              <a:rPr lang="de-DE" sz="1400" u="sng" dirty="0">
                <a:solidFill>
                  <a:schemeClr val="tx2"/>
                </a:solidFill>
              </a:rPr>
              <a:t>[Fortsetzung]</a:t>
            </a:r>
            <a:br>
              <a:rPr lang="de-DE" sz="1400" u="sng" dirty="0">
                <a:solidFill>
                  <a:schemeClr val="tx2"/>
                </a:solidFill>
              </a:rPr>
            </a:br>
            <a:br>
              <a:rPr lang="de-DE" sz="1400" u="sng" dirty="0">
                <a:solidFill>
                  <a:schemeClr val="tx2"/>
                </a:solidFill>
              </a:rPr>
            </a:br>
            <a:r>
              <a:rPr lang="de-DE" sz="1400" u="sng" dirty="0">
                <a:solidFill>
                  <a:schemeClr val="tx2"/>
                </a:solidFill>
              </a:rPr>
              <a:t>Bei anderem Erscheinungsbild: </a:t>
            </a:r>
          </a:p>
          <a:p>
            <a:pPr marL="0" indent="0">
              <a:buNone/>
            </a:pPr>
            <a:r>
              <a:rPr lang="de-DE" sz="1400" dirty="0">
                <a:solidFill>
                  <a:schemeClr val="tx2"/>
                </a:solidFill>
              </a:rPr>
              <a:t>Lenken nur mit einem Internationalen FS (Herkunftsland muss Unterzeichnerland sein, Österreich anerkennt alle!) </a:t>
            </a:r>
          </a:p>
          <a:p>
            <a:pPr marL="0" indent="0">
              <a:buNone/>
            </a:pPr>
            <a:r>
              <a:rPr lang="de-DE" sz="1400" dirty="0">
                <a:solidFill>
                  <a:schemeClr val="tx2"/>
                </a:solidFill>
              </a:rPr>
              <a:t>Oder mit einer </a:t>
            </a:r>
            <a:r>
              <a:rPr lang="de-DE" sz="1400" u="sng" dirty="0">
                <a:solidFill>
                  <a:schemeClr val="tx2"/>
                </a:solidFill>
              </a:rPr>
              <a:t>beglaubigten</a:t>
            </a:r>
            <a:r>
              <a:rPr lang="de-DE" sz="1400" dirty="0">
                <a:solidFill>
                  <a:schemeClr val="tx2"/>
                </a:solidFill>
              </a:rPr>
              <a:t> </a:t>
            </a:r>
            <a:r>
              <a:rPr lang="de-DE" sz="1400" u="sng" dirty="0">
                <a:solidFill>
                  <a:schemeClr val="tx2"/>
                </a:solidFill>
              </a:rPr>
              <a:t>oder</a:t>
            </a:r>
            <a:r>
              <a:rPr lang="de-DE" sz="1400" dirty="0">
                <a:solidFill>
                  <a:schemeClr val="tx2"/>
                </a:solidFill>
              </a:rPr>
              <a:t> von einem </a:t>
            </a:r>
            <a:r>
              <a:rPr lang="de-DE" sz="1400" u="sng" dirty="0">
                <a:solidFill>
                  <a:schemeClr val="tx2"/>
                </a:solidFill>
              </a:rPr>
              <a:t>Automobilclub</a:t>
            </a:r>
            <a:r>
              <a:rPr lang="de-DE" sz="1400" dirty="0">
                <a:solidFill>
                  <a:schemeClr val="tx2"/>
                </a:solidFill>
              </a:rPr>
              <a:t> erstellten </a:t>
            </a:r>
            <a:r>
              <a:rPr lang="de-DE" sz="1400" u="sng" dirty="0">
                <a:solidFill>
                  <a:schemeClr val="tx2"/>
                </a:solidFill>
              </a:rPr>
              <a:t>Übersetzung</a:t>
            </a:r>
            <a:r>
              <a:rPr lang="de-DE" sz="1400" dirty="0">
                <a:solidFill>
                  <a:schemeClr val="tx2"/>
                </a:solidFill>
              </a:rPr>
              <a:t> (=Inhaltsangabe) des Führerscheines </a:t>
            </a:r>
            <a:br>
              <a:rPr lang="de-DE" sz="1400" dirty="0">
                <a:solidFill>
                  <a:schemeClr val="tx2"/>
                </a:solidFill>
              </a:rPr>
            </a:br>
            <a:r>
              <a:rPr lang="de-DE" sz="1400" dirty="0">
                <a:solidFill>
                  <a:schemeClr val="tx2"/>
                </a:solidFill>
              </a:rPr>
              <a:t>(Grundlage: § 23 Abs 6 FSG) möglich.</a:t>
            </a:r>
          </a:p>
          <a:p>
            <a:pPr marL="0" indent="0">
              <a:buNone/>
            </a:pPr>
            <a:r>
              <a:rPr lang="de-DE" sz="1400" dirty="0">
                <a:solidFill>
                  <a:schemeClr val="tx2"/>
                </a:solidFill>
              </a:rPr>
              <a:t>Ist eine vollwertige Bestätigung sämtlicher Klassen nicht (oder mit nicht vertretbarem Aufwand) nicht möglich, wird bei den Clubs (ohne gesetzlichen Auftrag) eine – vereinfachte und auf die Klasse B (und AM) beschränkte Bestätigung ausgestellt. </a:t>
            </a:r>
            <a:br>
              <a:rPr lang="de-DE" sz="1400" dirty="0">
                <a:solidFill>
                  <a:schemeClr val="tx2"/>
                </a:solidFill>
              </a:rPr>
            </a:br>
            <a:r>
              <a:rPr lang="de-DE" sz="1400" dirty="0">
                <a:solidFill>
                  <a:schemeClr val="tx2"/>
                </a:solidFill>
              </a:rPr>
              <a:t>Diese reicht in den meisten Fällen, </a:t>
            </a:r>
            <a:r>
              <a:rPr lang="de-DE" sz="1400" dirty="0" err="1">
                <a:solidFill>
                  <a:schemeClr val="tx2"/>
                </a:solidFill>
              </a:rPr>
              <a:t>insbes</a:t>
            </a:r>
            <a:r>
              <a:rPr lang="de-DE" sz="1400" dirty="0">
                <a:solidFill>
                  <a:schemeClr val="tx2"/>
                </a:solidFill>
              </a:rPr>
              <a:t> für Mietwagen- und Car-Sharing-Nutzungen.</a:t>
            </a:r>
          </a:p>
          <a:p>
            <a:pPr marL="0" indent="0">
              <a:buNone/>
            </a:pPr>
            <a:r>
              <a:rPr lang="de-DE" sz="1400" u="sng" dirty="0">
                <a:solidFill>
                  <a:schemeClr val="tx2"/>
                </a:solidFill>
              </a:rPr>
              <a:t>Hinweis:</a:t>
            </a:r>
            <a:r>
              <a:rPr lang="de-DE" sz="1400" dirty="0">
                <a:solidFill>
                  <a:schemeClr val="tx2"/>
                </a:solidFill>
              </a:rPr>
              <a:t> Später wird auf die begriffliche Abgrenzung der „Übersetzung“ von einer „Klassifizierung“ eingegangen.</a:t>
            </a:r>
          </a:p>
          <a:p>
            <a:pPr marL="0" indent="0">
              <a:buNone/>
            </a:pPr>
            <a:endParaRPr lang="de-DE" sz="1400" dirty="0">
              <a:solidFill>
                <a:schemeClr val="tx2"/>
              </a:solidFill>
            </a:endParaRP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16</a:t>
            </a:fld>
            <a:endParaRPr lang="de-DE" dirty="0"/>
          </a:p>
        </p:txBody>
      </p:sp>
    </p:spTree>
    <p:extLst>
      <p:ext uri="{BB962C8B-B14F-4D97-AF65-F5344CB8AC3E}">
        <p14:creationId xmlns:p14="http://schemas.microsoft.com/office/powerpoint/2010/main" val="167282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b="1" dirty="0">
                <a:solidFill>
                  <a:srgbClr val="FF0000"/>
                </a:solidFill>
              </a:rPr>
              <a:t>Fahren mit einem ausländischen Führerschein</a:t>
            </a:r>
            <a:br>
              <a:rPr lang="de-DE" b="1" dirty="0">
                <a:solidFill>
                  <a:srgbClr val="FF0000"/>
                </a:solidFill>
              </a:rPr>
            </a:br>
            <a:endParaRPr lang="de-DE" b="1" dirty="0">
              <a:solidFill>
                <a:srgbClr val="FF0000"/>
              </a:solidFill>
            </a:endParaRPr>
          </a:p>
          <a:p>
            <a:pPr marL="0" indent="0">
              <a:buNone/>
            </a:pPr>
            <a:r>
              <a:rPr lang="de-DE" sz="1400" b="1" u="sng" dirty="0">
                <a:solidFill>
                  <a:schemeClr val="tx2"/>
                </a:solidFill>
              </a:rPr>
              <a:t>Mit Wohnsitzbegründung:</a:t>
            </a:r>
            <a:endParaRPr lang="de-DE" sz="1400" u="sng" dirty="0">
              <a:solidFill>
                <a:schemeClr val="tx2"/>
              </a:solidFill>
            </a:endParaRPr>
          </a:p>
          <a:p>
            <a:pPr marL="0" indent="0">
              <a:buNone/>
            </a:pPr>
            <a:r>
              <a:rPr lang="de-DE" sz="1400" dirty="0">
                <a:solidFill>
                  <a:schemeClr val="tx2"/>
                </a:solidFill>
              </a:rPr>
              <a:t>Personen mit einer </a:t>
            </a:r>
            <a:r>
              <a:rPr lang="de-DE" sz="1400" u="sng" dirty="0">
                <a:solidFill>
                  <a:schemeClr val="tx2"/>
                </a:solidFill>
              </a:rPr>
              <a:t>Lenkberechtigung aus einem Nicht-EWR-Staat </a:t>
            </a:r>
            <a:r>
              <a:rPr lang="de-DE" sz="1400" dirty="0">
                <a:solidFill>
                  <a:schemeClr val="tx2"/>
                </a:solidFill>
              </a:rPr>
              <a:t>dürfen</a:t>
            </a:r>
            <a:br>
              <a:rPr lang="de-DE" sz="1400" dirty="0">
                <a:solidFill>
                  <a:schemeClr val="tx2"/>
                </a:solidFill>
              </a:rPr>
            </a:br>
            <a:endParaRPr lang="de-DE" sz="1400" dirty="0">
              <a:solidFill>
                <a:schemeClr val="tx2"/>
              </a:solidFill>
            </a:endParaRPr>
          </a:p>
          <a:p>
            <a:r>
              <a:rPr lang="de-DE" sz="1400" dirty="0">
                <a:solidFill>
                  <a:schemeClr val="tx2"/>
                </a:solidFill>
              </a:rPr>
              <a:t>ab dem Zeitpunkt der Wohnsitzbegründung (=Einreise in das Bundesgebiet Österreich, </a:t>
            </a:r>
            <a:r>
              <a:rPr lang="de-DE" sz="1400" dirty="0" err="1">
                <a:solidFill>
                  <a:schemeClr val="tx2"/>
                </a:solidFill>
              </a:rPr>
              <a:t>ggf</a:t>
            </a:r>
            <a:r>
              <a:rPr lang="de-DE" sz="1400" dirty="0">
                <a:solidFill>
                  <a:schemeClr val="tx2"/>
                </a:solidFill>
              </a:rPr>
              <a:t> auch Meldezettel) </a:t>
            </a:r>
          </a:p>
          <a:p>
            <a:r>
              <a:rPr lang="de-DE" sz="1400" dirty="0">
                <a:solidFill>
                  <a:schemeClr val="tx2"/>
                </a:solidFill>
              </a:rPr>
              <a:t>für die Dauer von 6 Monaten ein Kraftfahrzeug lenken; </a:t>
            </a:r>
          </a:p>
          <a:p>
            <a:r>
              <a:rPr lang="de-DE" sz="1400" dirty="0">
                <a:solidFill>
                  <a:schemeClr val="tx2"/>
                </a:solidFill>
              </a:rPr>
              <a:t>danach nur noch mit Umschreibung (Austausch des FS).</a:t>
            </a:r>
          </a:p>
          <a:p>
            <a:pPr marL="0" indent="0">
              <a:buNone/>
            </a:pPr>
            <a:r>
              <a:rPr lang="de-DE" sz="1400" dirty="0">
                <a:solidFill>
                  <a:schemeClr val="tx2"/>
                </a:solidFill>
              </a:rPr>
              <a:t>Eine </a:t>
            </a:r>
            <a:r>
              <a:rPr lang="de-DE" sz="1400" u="sng" dirty="0">
                <a:solidFill>
                  <a:schemeClr val="tx2"/>
                </a:solidFill>
              </a:rPr>
              <a:t>Verlängerung auf 12 Monate </a:t>
            </a:r>
            <a:r>
              <a:rPr lang="de-DE" sz="1400" dirty="0">
                <a:solidFill>
                  <a:schemeClr val="tx2"/>
                </a:solidFill>
              </a:rPr>
              <a:t>in Ausnahmefällen (</a:t>
            </a:r>
            <a:r>
              <a:rPr lang="de-DE" sz="1400" dirty="0" err="1">
                <a:solidFill>
                  <a:schemeClr val="tx2"/>
                </a:solidFill>
              </a:rPr>
              <a:t>zB</a:t>
            </a:r>
            <a:r>
              <a:rPr lang="de-DE" sz="1400" dirty="0">
                <a:solidFill>
                  <a:schemeClr val="tx2"/>
                </a:solidFill>
              </a:rPr>
              <a:t> Ausbildung oder berufliche Tätigkeit) möglich (mit behördlichem Bescheid)</a:t>
            </a:r>
            <a:br>
              <a:rPr lang="de-DE" sz="1400" dirty="0">
                <a:solidFill>
                  <a:schemeClr val="tx2"/>
                </a:solidFill>
              </a:rPr>
            </a:br>
            <a:endParaRPr lang="de-DE" sz="800"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17</a:t>
            </a:fld>
            <a:endParaRPr lang="de-DE" dirty="0"/>
          </a:p>
        </p:txBody>
      </p:sp>
    </p:spTree>
    <p:extLst>
      <p:ext uri="{BB962C8B-B14F-4D97-AF65-F5344CB8AC3E}">
        <p14:creationId xmlns:p14="http://schemas.microsoft.com/office/powerpoint/2010/main" val="344004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b="1" dirty="0">
                <a:solidFill>
                  <a:srgbClr val="FF0000"/>
                </a:solidFill>
              </a:rPr>
              <a:t>Umschreibung des Nicht-EWR-Führerscheines:</a:t>
            </a:r>
            <a:br>
              <a:rPr lang="de-DE" b="1" dirty="0">
                <a:solidFill>
                  <a:srgbClr val="FF0000"/>
                </a:solidFill>
              </a:rPr>
            </a:br>
            <a:br>
              <a:rPr lang="de-DE" sz="1600" b="1" dirty="0">
                <a:solidFill>
                  <a:srgbClr val="FF0000"/>
                </a:solidFill>
              </a:rPr>
            </a:br>
            <a:r>
              <a:rPr lang="de-DE" sz="1600" b="1" dirty="0">
                <a:solidFill>
                  <a:schemeClr val="tx2"/>
                </a:solidFill>
              </a:rPr>
              <a:t>Voraussetzungen für die Umschreibung (§ 23 Abs 3 FSG):</a:t>
            </a:r>
          </a:p>
          <a:p>
            <a:pPr marL="0" indent="0">
              <a:buNone/>
            </a:pPr>
            <a:br>
              <a:rPr lang="de-DE" sz="1400" dirty="0">
                <a:solidFill>
                  <a:schemeClr val="tx2"/>
                </a:solidFill>
              </a:rPr>
            </a:br>
            <a:r>
              <a:rPr lang="de-DE" sz="1400" dirty="0">
                <a:solidFill>
                  <a:schemeClr val="tx2"/>
                </a:solidFill>
              </a:rPr>
              <a:t>1. </a:t>
            </a:r>
            <a:r>
              <a:rPr lang="de-DE" sz="1400" u="sng" dirty="0">
                <a:solidFill>
                  <a:schemeClr val="tx2"/>
                </a:solidFill>
              </a:rPr>
              <a:t>FS-rechtlicher Wohnsitz</a:t>
            </a:r>
            <a:r>
              <a:rPr lang="de-DE" sz="1400" dirty="0">
                <a:solidFill>
                  <a:schemeClr val="tx2"/>
                </a:solidFill>
              </a:rPr>
              <a:t> in Österreich.</a:t>
            </a:r>
            <a:br>
              <a:rPr lang="de-DE" sz="1400" dirty="0">
                <a:solidFill>
                  <a:schemeClr val="tx2"/>
                </a:solidFill>
              </a:rPr>
            </a:br>
            <a:endParaRPr lang="de-DE" sz="1400" dirty="0">
              <a:solidFill>
                <a:schemeClr val="tx2"/>
              </a:solidFill>
            </a:endParaRPr>
          </a:p>
          <a:p>
            <a:pPr marL="0" indent="0">
              <a:buNone/>
            </a:pPr>
            <a:r>
              <a:rPr lang="de-DE" sz="1400" dirty="0">
                <a:solidFill>
                  <a:schemeClr val="tx2"/>
                </a:solidFill>
              </a:rPr>
              <a:t>2. Nachweis, dass der </a:t>
            </a:r>
            <a:r>
              <a:rPr lang="de-DE" sz="1400" u="sng" dirty="0">
                <a:solidFill>
                  <a:schemeClr val="tx2"/>
                </a:solidFill>
              </a:rPr>
              <a:t>Wohnsitz</a:t>
            </a:r>
            <a:r>
              <a:rPr lang="de-DE" sz="1400" dirty="0">
                <a:solidFill>
                  <a:schemeClr val="tx2"/>
                </a:solidFill>
              </a:rPr>
              <a:t> des Lenkers zum Erteilungszeitpunkt mindestens 6 Monate im </a:t>
            </a:r>
            <a:r>
              <a:rPr lang="de-DE" sz="1400" u="sng" dirty="0">
                <a:solidFill>
                  <a:schemeClr val="tx2"/>
                </a:solidFill>
              </a:rPr>
              <a:t>Erteilungsstaat</a:t>
            </a:r>
            <a:r>
              <a:rPr lang="de-DE" sz="1400" dirty="0">
                <a:solidFill>
                  <a:schemeClr val="tx2"/>
                </a:solidFill>
              </a:rPr>
              <a:t> gelegen ist</a:t>
            </a:r>
          </a:p>
          <a:p>
            <a:pPr marL="0" indent="0">
              <a:buNone/>
            </a:pPr>
            <a:r>
              <a:rPr lang="de-DE" sz="1400" dirty="0">
                <a:solidFill>
                  <a:schemeClr val="tx2"/>
                </a:solidFill>
              </a:rPr>
              <a:t>Der Nachweis kann entfallen, wenn der Antragsteller die Staatsbürgerschaft des Ausstellungsstaates des Führerscheines besitzt und bei Begründung des Wohnsitzes in Österreich die ausländische Lenkberechtigung bereits besessen hat.</a:t>
            </a:r>
            <a:br>
              <a:rPr lang="de-DE" sz="1400" dirty="0">
                <a:solidFill>
                  <a:schemeClr val="tx2"/>
                </a:solidFill>
              </a:rPr>
            </a:br>
            <a:endParaRPr lang="de-DE" sz="1400" dirty="0">
              <a:solidFill>
                <a:schemeClr val="tx2"/>
              </a:solidFill>
            </a:endParaRPr>
          </a:p>
          <a:p>
            <a:pPr marL="0" indent="0">
              <a:buNone/>
            </a:pPr>
            <a:r>
              <a:rPr lang="de-DE" sz="1400" dirty="0">
                <a:solidFill>
                  <a:schemeClr val="tx2"/>
                </a:solidFill>
              </a:rPr>
              <a:t>3. </a:t>
            </a:r>
            <a:r>
              <a:rPr lang="de-DE" sz="1400" u="sng" dirty="0">
                <a:solidFill>
                  <a:schemeClr val="tx2"/>
                </a:solidFill>
              </a:rPr>
              <a:t>Antrag</a:t>
            </a:r>
            <a:r>
              <a:rPr lang="de-DE" sz="1400" dirty="0">
                <a:solidFill>
                  <a:schemeClr val="tx2"/>
                </a:solidFill>
              </a:rPr>
              <a:t> auf Umschreibung:</a:t>
            </a:r>
          </a:p>
          <a:p>
            <a:r>
              <a:rPr lang="de-DE" sz="1400" dirty="0">
                <a:solidFill>
                  <a:schemeClr val="tx2"/>
                </a:solidFill>
              </a:rPr>
              <a:t>Ausgefülltes Antragsformular</a:t>
            </a:r>
          </a:p>
          <a:p>
            <a:r>
              <a:rPr lang="de-DE" sz="1400" dirty="0">
                <a:solidFill>
                  <a:schemeClr val="tx2"/>
                </a:solidFill>
              </a:rPr>
              <a:t>Ärztliches Gutachten (maximal 18 Monate alt und nur von einem ermächtigten „FS“-Arzt)</a:t>
            </a:r>
          </a:p>
          <a:p>
            <a:r>
              <a:rPr lang="de-DE" sz="1400" dirty="0">
                <a:solidFill>
                  <a:schemeClr val="tx2"/>
                </a:solidFill>
              </a:rPr>
              <a:t>&gt; %</a:t>
            </a:r>
          </a:p>
          <a:p>
            <a:pPr marL="0" indent="0">
              <a:buNone/>
            </a:pPr>
            <a:endParaRPr lang="de-DE" sz="1400" dirty="0">
              <a:solidFill>
                <a:schemeClr val="tx2"/>
              </a:solidFill>
            </a:endParaRPr>
          </a:p>
          <a:p>
            <a:pPr marL="0" indent="0">
              <a:buNone/>
            </a:pPr>
            <a:r>
              <a:rPr lang="de-DE" sz="1400" dirty="0">
                <a:solidFill>
                  <a:schemeClr val="tx2"/>
                </a:solidFill>
              </a:rPr>
              <a:t> </a:t>
            </a:r>
            <a:endParaRPr lang="de-DE" sz="800"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18</a:t>
            </a:fld>
            <a:endParaRPr lang="de-DE" dirty="0"/>
          </a:p>
        </p:txBody>
      </p:sp>
    </p:spTree>
    <p:extLst>
      <p:ext uri="{BB962C8B-B14F-4D97-AF65-F5344CB8AC3E}">
        <p14:creationId xmlns:p14="http://schemas.microsoft.com/office/powerpoint/2010/main" val="59904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b="1" dirty="0">
                <a:solidFill>
                  <a:srgbClr val="FF0000"/>
                </a:solidFill>
              </a:rPr>
              <a:t>Umschreibung des Nicht-EWR-Führerscheines:</a:t>
            </a:r>
          </a:p>
          <a:p>
            <a:pPr marL="0" indent="0">
              <a:buNone/>
            </a:pPr>
            <a:br>
              <a:rPr lang="de-DE" sz="1600" b="1" dirty="0">
                <a:solidFill>
                  <a:schemeClr val="tx2"/>
                </a:solidFill>
              </a:rPr>
            </a:br>
            <a:r>
              <a:rPr lang="de-DE" sz="1600" b="1" dirty="0">
                <a:solidFill>
                  <a:schemeClr val="tx2"/>
                </a:solidFill>
              </a:rPr>
              <a:t>Vorzulegende Unterlagen (beim ermächtigten Verein…)</a:t>
            </a:r>
          </a:p>
          <a:p>
            <a:r>
              <a:rPr lang="de-DE" sz="1400" dirty="0">
                <a:solidFill>
                  <a:schemeClr val="tx2"/>
                </a:solidFill>
              </a:rPr>
              <a:t>Zur </a:t>
            </a:r>
            <a:r>
              <a:rPr lang="de-DE" sz="1400" u="sng" dirty="0">
                <a:solidFill>
                  <a:schemeClr val="tx2"/>
                </a:solidFill>
              </a:rPr>
              <a:t>„Übersetzung“ </a:t>
            </a:r>
            <a:r>
              <a:rPr lang="de-DE" sz="1400" dirty="0">
                <a:solidFill>
                  <a:schemeClr val="tx2"/>
                </a:solidFill>
              </a:rPr>
              <a:t>des Führerscheines: </a:t>
            </a:r>
            <a:br>
              <a:rPr lang="de-DE" sz="1400" dirty="0">
                <a:solidFill>
                  <a:schemeClr val="tx2"/>
                </a:solidFill>
              </a:rPr>
            </a:br>
            <a:r>
              <a:rPr lang="de-DE" sz="1400" dirty="0">
                <a:solidFill>
                  <a:schemeClr val="tx2"/>
                </a:solidFill>
              </a:rPr>
              <a:t>Eine solche ist nur dann brauchbar, wenn die in Österreich zu erteilende(n) Klassen(n) an und den Gültigkeitsbeginn </a:t>
            </a:r>
            <a:r>
              <a:rPr lang="de-DE" sz="1400" dirty="0" err="1">
                <a:solidFill>
                  <a:schemeClr val="tx2"/>
                </a:solidFill>
              </a:rPr>
              <a:t>bzw</a:t>
            </a:r>
            <a:r>
              <a:rPr lang="de-DE" sz="1400" dirty="0">
                <a:solidFill>
                  <a:schemeClr val="tx2"/>
                </a:solidFill>
              </a:rPr>
              <a:t> das Gültigkeitsende des Original-FS ersichtlich sind. </a:t>
            </a:r>
            <a:br>
              <a:rPr lang="de-DE" sz="1400" dirty="0">
                <a:solidFill>
                  <a:schemeClr val="tx2"/>
                </a:solidFill>
              </a:rPr>
            </a:br>
            <a:r>
              <a:rPr lang="de-DE" sz="1400" dirty="0">
                <a:solidFill>
                  <a:schemeClr val="tx2"/>
                </a:solidFill>
              </a:rPr>
              <a:t>Etwa kann nach Ende von Befristungen (v.a. bei Klasse C, C1, D und </a:t>
            </a:r>
            <a:r>
              <a:rPr lang="de-DE" sz="1400" dirty="0" err="1">
                <a:solidFill>
                  <a:schemeClr val="tx2"/>
                </a:solidFill>
              </a:rPr>
              <a:t>ggf</a:t>
            </a:r>
            <a:r>
              <a:rPr lang="de-DE" sz="1400" dirty="0">
                <a:solidFill>
                  <a:schemeClr val="tx2"/>
                </a:solidFill>
              </a:rPr>
              <a:t> D1) kein FS-Austausch für diese Klasse(n) erfolgen.</a:t>
            </a:r>
          </a:p>
          <a:p>
            <a:r>
              <a:rPr lang="de-DE" sz="1400" dirty="0">
                <a:solidFill>
                  <a:schemeClr val="tx2"/>
                </a:solidFill>
              </a:rPr>
              <a:t>Begrifflich richtiger ist daher hier die Bezeichnung im Sinne einer </a:t>
            </a:r>
            <a:r>
              <a:rPr lang="de-DE" sz="1400" u="sng" dirty="0">
                <a:solidFill>
                  <a:schemeClr val="tx2"/>
                </a:solidFill>
              </a:rPr>
              <a:t>„Klassifizierung“</a:t>
            </a:r>
            <a:r>
              <a:rPr lang="de-DE" sz="1400" dirty="0">
                <a:solidFill>
                  <a:schemeClr val="tx2"/>
                </a:solidFill>
              </a:rPr>
              <a:t>, die von Vereinen von Kraftfahrzeugbesitzern vorgenommen wird. </a:t>
            </a:r>
          </a:p>
          <a:p>
            <a:r>
              <a:rPr lang="de-DE" sz="1400" dirty="0">
                <a:solidFill>
                  <a:schemeClr val="tx2"/>
                </a:solidFill>
              </a:rPr>
              <a:t>Bei dieser </a:t>
            </a:r>
            <a:r>
              <a:rPr lang="de-DE" sz="1400" u="sng" dirty="0">
                <a:solidFill>
                  <a:schemeClr val="tx2"/>
                </a:solidFill>
              </a:rPr>
              <a:t>„Klassifizierung“</a:t>
            </a:r>
            <a:r>
              <a:rPr lang="de-DE" sz="1400" dirty="0">
                <a:solidFill>
                  <a:schemeClr val="tx2"/>
                </a:solidFill>
              </a:rPr>
              <a:t> wird (im Gegensatz zur Übersetzung zum Fahren mit einem ausländischen Führerschein ein </a:t>
            </a:r>
            <a:r>
              <a:rPr lang="de-DE" sz="1400" u="sng" dirty="0">
                <a:solidFill>
                  <a:schemeClr val="tx2"/>
                </a:solidFill>
              </a:rPr>
              <a:t>Vorbereitungsakt</a:t>
            </a:r>
            <a:r>
              <a:rPr lang="de-DE" sz="1400" dirty="0">
                <a:solidFill>
                  <a:schemeClr val="tx2"/>
                </a:solidFill>
              </a:rPr>
              <a:t> für die behördliche Umschreibung gesetzt, der nicht selten von der Behörde übernommen wird. Hier ist daher besondere Sorgfalt geboten, um  etwa zu vermeiden, dass bei </a:t>
            </a:r>
            <a:r>
              <a:rPr lang="de-DE" sz="1400" dirty="0" err="1">
                <a:solidFill>
                  <a:schemeClr val="tx2"/>
                </a:solidFill>
              </a:rPr>
              <a:t>unterbliebender</a:t>
            </a:r>
            <a:r>
              <a:rPr lang="de-DE" sz="1400" dirty="0">
                <a:solidFill>
                  <a:schemeClr val="tx2"/>
                </a:solidFill>
              </a:rPr>
              <a:t> Bestätigung einer Klasse diese dann „verloren“ geht (</a:t>
            </a:r>
            <a:r>
              <a:rPr lang="de-DE" sz="1400" dirty="0" err="1">
                <a:solidFill>
                  <a:schemeClr val="tx2"/>
                </a:solidFill>
              </a:rPr>
              <a:t>zB</a:t>
            </a:r>
            <a:r>
              <a:rPr lang="de-DE" sz="1400" dirty="0">
                <a:solidFill>
                  <a:schemeClr val="tx2"/>
                </a:solidFill>
              </a:rPr>
              <a:t> bei Ablauf einer Befristung).</a:t>
            </a:r>
            <a:br>
              <a:rPr lang="de-DE" sz="1400" dirty="0">
                <a:solidFill>
                  <a:schemeClr val="tx2"/>
                </a:solidFill>
              </a:rPr>
            </a:br>
            <a:br>
              <a:rPr lang="de-DE" sz="1400" dirty="0">
                <a:solidFill>
                  <a:schemeClr val="tx2"/>
                </a:solidFill>
              </a:rPr>
            </a:br>
            <a:r>
              <a:rPr lang="de-DE" sz="1400" u="sng" dirty="0">
                <a:solidFill>
                  <a:schemeClr val="tx2"/>
                </a:solidFill>
              </a:rPr>
              <a:t>Hinweis:</a:t>
            </a:r>
            <a:br>
              <a:rPr lang="de-DE" sz="1400" u="sng" dirty="0">
                <a:solidFill>
                  <a:schemeClr val="tx2"/>
                </a:solidFill>
              </a:rPr>
            </a:br>
            <a:r>
              <a:rPr lang="de-DE" sz="1400" dirty="0">
                <a:solidFill>
                  <a:schemeClr val="tx2"/>
                </a:solidFill>
              </a:rPr>
              <a:t>Die Klassifizierung kann - wie auch die Übersetzung – keine (</a:t>
            </a:r>
            <a:r>
              <a:rPr lang="de-DE" sz="1400" dirty="0" err="1">
                <a:solidFill>
                  <a:schemeClr val="tx2"/>
                </a:solidFill>
              </a:rPr>
              <a:t>idR</a:t>
            </a:r>
            <a:r>
              <a:rPr lang="de-DE" sz="1400" dirty="0">
                <a:solidFill>
                  <a:schemeClr val="tx2"/>
                </a:solidFill>
              </a:rPr>
              <a:t> nachher behördlicherseits durchgeführte)</a:t>
            </a:r>
            <a:br>
              <a:rPr lang="de-DE" sz="1400" dirty="0">
                <a:solidFill>
                  <a:schemeClr val="tx2"/>
                </a:solidFill>
              </a:rPr>
            </a:br>
            <a:r>
              <a:rPr lang="de-DE" sz="1400" u="sng" dirty="0">
                <a:solidFill>
                  <a:schemeClr val="tx2"/>
                </a:solidFill>
              </a:rPr>
              <a:t>Echtheitsprüfung durch die Kriminaltechnik </a:t>
            </a:r>
            <a:r>
              <a:rPr lang="de-DE" sz="1400" dirty="0">
                <a:solidFill>
                  <a:schemeClr val="tx2"/>
                </a:solidFill>
              </a:rPr>
              <a:t>ersetzen.</a:t>
            </a:r>
          </a:p>
          <a:p>
            <a:pPr marL="0" indent="0">
              <a:buNone/>
            </a:pPr>
            <a:endParaRPr lang="de-DE" sz="1400" dirty="0">
              <a:solidFill>
                <a:schemeClr val="tx2"/>
              </a:solidFill>
            </a:endParaRPr>
          </a:p>
          <a:p>
            <a:pPr marL="0" indent="0">
              <a:buNone/>
            </a:pPr>
            <a:endParaRPr lang="de-DE" sz="1400" dirty="0">
              <a:solidFill>
                <a:schemeClr val="tx2"/>
              </a:solidFill>
            </a:endParaRP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19</a:t>
            </a:fld>
            <a:endParaRPr lang="de-DE" dirty="0"/>
          </a:p>
        </p:txBody>
      </p:sp>
    </p:spTree>
    <p:extLst>
      <p:ext uri="{BB962C8B-B14F-4D97-AF65-F5344CB8AC3E}">
        <p14:creationId xmlns:p14="http://schemas.microsoft.com/office/powerpoint/2010/main" val="25795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l="36669" t="-66" r="38247" b="66"/>
          <a:stretch/>
        </p:blipFill>
        <p:spPr/>
      </p:pic>
      <p:sp>
        <p:nvSpPr>
          <p:cNvPr id="10" name="Titel 9"/>
          <p:cNvSpPr>
            <a:spLocks noGrp="1"/>
          </p:cNvSpPr>
          <p:nvPr>
            <p:ph type="title"/>
          </p:nvPr>
        </p:nvSpPr>
        <p:spPr bwMode="gray">
          <a:xfrm>
            <a:off x="540795" y="432000"/>
            <a:ext cx="3179224" cy="1960281"/>
          </a:xfrm>
        </p:spPr>
        <p:txBody>
          <a:bodyPr/>
          <a:lstStyle/>
          <a:p>
            <a:r>
              <a:rPr lang="de-DE" dirty="0">
                <a:solidFill>
                  <a:srgbClr val="00B0F0"/>
                </a:solidFill>
              </a:rPr>
              <a:t>Lenken in A mit </a:t>
            </a:r>
            <a:br>
              <a:rPr lang="de-DE" dirty="0">
                <a:solidFill>
                  <a:srgbClr val="00B0F0"/>
                </a:solidFill>
              </a:rPr>
            </a:br>
            <a:r>
              <a:rPr lang="de-DE" dirty="0">
                <a:solidFill>
                  <a:srgbClr val="00B0F0"/>
                </a:solidFill>
              </a:rPr>
              <a:t>ausländischer </a:t>
            </a:r>
            <a:br>
              <a:rPr lang="de-DE" dirty="0">
                <a:solidFill>
                  <a:srgbClr val="00B0F0"/>
                </a:solidFill>
              </a:rPr>
            </a:br>
            <a:r>
              <a:rPr lang="de-DE" dirty="0">
                <a:solidFill>
                  <a:srgbClr val="00B0F0"/>
                </a:solidFill>
              </a:rPr>
              <a:t>Lenk-</a:t>
            </a:r>
            <a:br>
              <a:rPr lang="de-DE" dirty="0">
                <a:solidFill>
                  <a:srgbClr val="00B0F0"/>
                </a:solidFill>
              </a:rPr>
            </a:br>
            <a:r>
              <a:rPr lang="de-DE" dirty="0" err="1">
                <a:solidFill>
                  <a:srgbClr val="00B0F0"/>
                </a:solidFill>
              </a:rPr>
              <a:t>berechtigung</a:t>
            </a:r>
            <a:endParaRPr lang="de-DE" dirty="0">
              <a:solidFill>
                <a:srgbClr val="00B0F0"/>
              </a:solidFill>
            </a:endParaRPr>
          </a:p>
        </p:txBody>
      </p:sp>
      <p:grpSp>
        <p:nvGrpSpPr>
          <p:cNvPr id="16" name="Gruppieren 15"/>
          <p:cNvGrpSpPr/>
          <p:nvPr/>
        </p:nvGrpSpPr>
        <p:grpSpPr bwMode="gray">
          <a:xfrm>
            <a:off x="3132971" y="-151522"/>
            <a:ext cx="215482" cy="7153200"/>
            <a:chOff x="6297174" y="-151522"/>
            <a:chExt cx="215482" cy="7153200"/>
          </a:xfrm>
        </p:grpSpPr>
        <p:sp>
          <p:nvSpPr>
            <p:cNvPr id="17" name="Parallelogramm 16"/>
            <p:cNvSpPr/>
            <p:nvPr/>
          </p:nvSpPr>
          <p:spPr bwMode="gray">
            <a:xfrm rot="17100000" flipV="1">
              <a:off x="2817884" y="3327768"/>
              <a:ext cx="7153200" cy="194619"/>
            </a:xfrm>
            <a:prstGeom prst="parallelogram">
              <a:avLst>
                <a:gd name="adj" fmla="val 25887"/>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sp>
          <p:nvSpPr>
            <p:cNvPr id="18" name="Parallelogramm 17"/>
            <p:cNvSpPr/>
            <p:nvPr/>
          </p:nvSpPr>
          <p:spPr bwMode="gray">
            <a:xfrm rot="17100000" flipV="1">
              <a:off x="2894656" y="3372039"/>
              <a:ext cx="7128000" cy="108000"/>
            </a:xfrm>
            <a:prstGeom prst="parallelogram">
              <a:avLst>
                <a:gd name="adj" fmla="val 25887"/>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grpSp>
      <p:sp>
        <p:nvSpPr>
          <p:cNvPr id="23" name="Ellipse 22"/>
          <p:cNvSpPr/>
          <p:nvPr/>
        </p:nvSpPr>
        <p:spPr bwMode="gray">
          <a:xfrm>
            <a:off x="2504214" y="4506750"/>
            <a:ext cx="690024" cy="690024"/>
          </a:xfrm>
          <a:prstGeom prst="ellipse">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lnSpc>
                <a:spcPct val="90000"/>
              </a:lnSpc>
              <a:spcAft>
                <a:spcPts val="1000"/>
              </a:spcAft>
            </a:pPr>
            <a:r>
              <a:rPr lang="de-DE" sz="2800" b="1" dirty="0">
                <a:solidFill>
                  <a:prstClr val="white"/>
                </a:solidFill>
              </a:rPr>
              <a:t>05</a:t>
            </a:r>
          </a:p>
        </p:txBody>
      </p:sp>
      <p:sp>
        <p:nvSpPr>
          <p:cNvPr id="24" name="Ellipse 23"/>
          <p:cNvSpPr/>
          <p:nvPr/>
        </p:nvSpPr>
        <p:spPr bwMode="gray">
          <a:xfrm>
            <a:off x="2740425" y="3604681"/>
            <a:ext cx="690024" cy="690024"/>
          </a:xfrm>
          <a:prstGeom prst="ellipse">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lnSpc>
                <a:spcPct val="90000"/>
              </a:lnSpc>
              <a:spcAft>
                <a:spcPts val="1000"/>
              </a:spcAft>
            </a:pPr>
            <a:r>
              <a:rPr lang="de-DE" sz="2800" b="1" dirty="0">
                <a:solidFill>
                  <a:prstClr val="white"/>
                </a:solidFill>
              </a:rPr>
              <a:t>04</a:t>
            </a:r>
          </a:p>
        </p:txBody>
      </p:sp>
      <p:sp>
        <p:nvSpPr>
          <p:cNvPr id="25" name="Ellipse 24"/>
          <p:cNvSpPr/>
          <p:nvPr/>
        </p:nvSpPr>
        <p:spPr bwMode="gray">
          <a:xfrm>
            <a:off x="2976636" y="2702610"/>
            <a:ext cx="690024" cy="690024"/>
          </a:xfrm>
          <a:prstGeom prst="ellipse">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lnSpc>
                <a:spcPct val="90000"/>
              </a:lnSpc>
              <a:spcAft>
                <a:spcPts val="1000"/>
              </a:spcAft>
            </a:pPr>
            <a:r>
              <a:rPr lang="de-DE" sz="2800" b="1" dirty="0">
                <a:solidFill>
                  <a:prstClr val="white"/>
                </a:solidFill>
              </a:rPr>
              <a:t>03</a:t>
            </a:r>
          </a:p>
        </p:txBody>
      </p:sp>
      <p:sp>
        <p:nvSpPr>
          <p:cNvPr id="26" name="Ellipse 25"/>
          <p:cNvSpPr/>
          <p:nvPr/>
        </p:nvSpPr>
        <p:spPr bwMode="gray">
          <a:xfrm>
            <a:off x="3212847" y="1800539"/>
            <a:ext cx="690024" cy="690024"/>
          </a:xfrm>
          <a:prstGeom prst="ellipse">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nchorCtr="1"/>
          <a:lstStyle/>
          <a:p>
            <a:pPr algn="ctr">
              <a:lnSpc>
                <a:spcPct val="90000"/>
              </a:lnSpc>
              <a:spcAft>
                <a:spcPts val="1000"/>
              </a:spcAft>
            </a:pPr>
            <a:r>
              <a:rPr lang="de-DE" sz="2800" b="1" dirty="0">
                <a:solidFill>
                  <a:prstClr val="white"/>
                </a:solidFill>
              </a:rPr>
              <a:t>02</a:t>
            </a:r>
          </a:p>
        </p:txBody>
      </p:sp>
      <p:sp>
        <p:nvSpPr>
          <p:cNvPr id="27" name="Ellipse 26"/>
          <p:cNvSpPr/>
          <p:nvPr/>
        </p:nvSpPr>
        <p:spPr bwMode="gray">
          <a:xfrm>
            <a:off x="3449058" y="898468"/>
            <a:ext cx="690024" cy="690024"/>
          </a:xfrm>
          <a:prstGeom prst="ellipse">
            <a:avLst/>
          </a:prstGeom>
          <a:solidFill>
            <a:schemeClr val="accent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36000" rIns="0" bIns="0" rtlCol="0" anchor="ctr" anchorCtr="1"/>
          <a:lstStyle/>
          <a:p>
            <a:pPr algn="ctr">
              <a:lnSpc>
                <a:spcPct val="90000"/>
              </a:lnSpc>
              <a:spcAft>
                <a:spcPts val="1000"/>
              </a:spcAft>
            </a:pPr>
            <a:r>
              <a:rPr lang="de-DE" sz="2800" b="1" dirty="0">
                <a:solidFill>
                  <a:schemeClr val="bg1"/>
                </a:solidFill>
              </a:rPr>
              <a:t>01</a:t>
            </a:r>
          </a:p>
        </p:txBody>
      </p:sp>
      <p:sp>
        <p:nvSpPr>
          <p:cNvPr id="28" name="Textfeld 27"/>
          <p:cNvSpPr txBox="1"/>
          <p:nvPr/>
        </p:nvSpPr>
        <p:spPr bwMode="gray">
          <a:xfrm>
            <a:off x="4517592" y="900756"/>
            <a:ext cx="7303930" cy="687737"/>
          </a:xfrm>
          <a:prstGeom prst="rect">
            <a:avLst/>
          </a:prstGeom>
          <a:noFill/>
        </p:spPr>
        <p:txBody>
          <a:bodyPr wrap="square" lIns="0" tIns="0" rIns="0" bIns="0" rtlCol="0" anchor="ctr">
            <a:noAutofit/>
          </a:bodyPr>
          <a:lstStyle/>
          <a:p>
            <a:pPr>
              <a:lnSpc>
                <a:spcPct val="90000"/>
              </a:lnSpc>
              <a:spcAft>
                <a:spcPts val="1000"/>
              </a:spcAft>
            </a:pPr>
            <a:r>
              <a:rPr lang="de-DE" sz="2400" b="1" dirty="0">
                <a:solidFill>
                  <a:schemeClr val="accent2"/>
                </a:solidFill>
              </a:rPr>
              <a:t>Problemstellung allgemein</a:t>
            </a:r>
          </a:p>
        </p:txBody>
      </p:sp>
      <p:sp>
        <p:nvSpPr>
          <p:cNvPr id="29" name="Textfeld 28"/>
          <p:cNvSpPr txBox="1"/>
          <p:nvPr/>
        </p:nvSpPr>
        <p:spPr bwMode="gray">
          <a:xfrm>
            <a:off x="3489141" y="4506751"/>
            <a:ext cx="8268730" cy="687737"/>
          </a:xfrm>
          <a:prstGeom prst="rect">
            <a:avLst/>
          </a:prstGeom>
          <a:noFill/>
        </p:spPr>
        <p:txBody>
          <a:bodyPr wrap="square" lIns="0" tIns="0" rIns="0" bIns="0" rtlCol="0" anchor="ctr">
            <a:noAutofit/>
          </a:bodyPr>
          <a:lstStyle/>
          <a:p>
            <a:pPr>
              <a:lnSpc>
                <a:spcPct val="90000"/>
              </a:lnSpc>
              <a:spcAft>
                <a:spcPts val="1000"/>
              </a:spcAft>
            </a:pPr>
            <a:r>
              <a:rPr lang="de-DE" sz="2400" b="1" dirty="0">
                <a:solidFill>
                  <a:schemeClr val="accent2"/>
                </a:solidFill>
              </a:rPr>
              <a:t>Rechtsfolgen, offene Fragen, Handlungsbedarf</a:t>
            </a:r>
            <a:endParaRPr lang="de-DE" sz="2400" dirty="0">
              <a:solidFill>
                <a:schemeClr val="accent2"/>
              </a:solidFill>
            </a:endParaRPr>
          </a:p>
        </p:txBody>
      </p:sp>
      <p:sp>
        <p:nvSpPr>
          <p:cNvPr id="30" name="Textfeld 29"/>
          <p:cNvSpPr txBox="1"/>
          <p:nvPr/>
        </p:nvSpPr>
        <p:spPr bwMode="gray">
          <a:xfrm>
            <a:off x="3790392" y="3605252"/>
            <a:ext cx="8031130" cy="687737"/>
          </a:xfrm>
          <a:prstGeom prst="rect">
            <a:avLst/>
          </a:prstGeom>
          <a:noFill/>
        </p:spPr>
        <p:txBody>
          <a:bodyPr wrap="square" lIns="0" tIns="0" rIns="0" bIns="0" rtlCol="0" anchor="ctr">
            <a:noAutofit/>
          </a:bodyPr>
          <a:lstStyle/>
          <a:p>
            <a:pPr>
              <a:lnSpc>
                <a:spcPct val="90000"/>
              </a:lnSpc>
              <a:spcAft>
                <a:spcPts val="1000"/>
              </a:spcAft>
            </a:pPr>
            <a:r>
              <a:rPr lang="de-DE" sz="2400" b="1" dirty="0"/>
              <a:t>Behördenakte, Dienstleistungen, Lösung der Beispiele</a:t>
            </a:r>
          </a:p>
        </p:txBody>
      </p:sp>
      <p:sp>
        <p:nvSpPr>
          <p:cNvPr id="31" name="Textfeld 30"/>
          <p:cNvSpPr txBox="1"/>
          <p:nvPr/>
        </p:nvSpPr>
        <p:spPr bwMode="gray">
          <a:xfrm>
            <a:off x="4024392" y="2703753"/>
            <a:ext cx="7797130" cy="687737"/>
          </a:xfrm>
          <a:prstGeom prst="rect">
            <a:avLst/>
          </a:prstGeom>
          <a:noFill/>
        </p:spPr>
        <p:txBody>
          <a:bodyPr wrap="square" lIns="0" tIns="0" rIns="0" bIns="0" rtlCol="0" anchor="ctr">
            <a:noAutofit/>
          </a:bodyPr>
          <a:lstStyle/>
          <a:p>
            <a:pPr>
              <a:lnSpc>
                <a:spcPct val="90000"/>
              </a:lnSpc>
              <a:spcAft>
                <a:spcPts val="1000"/>
              </a:spcAft>
            </a:pPr>
            <a:r>
              <a:rPr lang="de-DE" sz="2400" b="1" dirty="0">
                <a:solidFill>
                  <a:schemeClr val="accent2"/>
                </a:solidFill>
              </a:rPr>
              <a:t>Internat., </a:t>
            </a:r>
            <a:r>
              <a:rPr lang="de-DE" sz="2400" b="1" dirty="0" err="1">
                <a:solidFill>
                  <a:schemeClr val="accent2"/>
                </a:solidFill>
              </a:rPr>
              <a:t>europ</a:t>
            </a:r>
            <a:r>
              <a:rPr lang="de-DE" sz="2400" b="1" dirty="0">
                <a:solidFill>
                  <a:schemeClr val="accent2"/>
                </a:solidFill>
              </a:rPr>
              <a:t>. und nationale Rechtsgrundlagen</a:t>
            </a:r>
          </a:p>
        </p:txBody>
      </p:sp>
      <p:sp>
        <p:nvSpPr>
          <p:cNvPr id="32" name="Textfeld 31"/>
          <p:cNvSpPr txBox="1"/>
          <p:nvPr/>
        </p:nvSpPr>
        <p:spPr bwMode="gray">
          <a:xfrm>
            <a:off x="4261992" y="1802254"/>
            <a:ext cx="7559530" cy="687737"/>
          </a:xfrm>
          <a:prstGeom prst="rect">
            <a:avLst/>
          </a:prstGeom>
          <a:noFill/>
        </p:spPr>
        <p:txBody>
          <a:bodyPr wrap="square" lIns="0" tIns="0" rIns="0" bIns="0" rtlCol="0" anchor="ctr">
            <a:noAutofit/>
          </a:bodyPr>
          <a:lstStyle/>
          <a:p>
            <a:pPr>
              <a:lnSpc>
                <a:spcPct val="90000"/>
              </a:lnSpc>
              <a:spcAft>
                <a:spcPts val="1000"/>
              </a:spcAft>
            </a:pPr>
            <a:r>
              <a:rPr lang="de-DE" sz="2400" b="1" dirty="0">
                <a:solidFill>
                  <a:schemeClr val="accent2"/>
                </a:solidFill>
              </a:rPr>
              <a:t>Beispiele und Fallkonstellationen</a:t>
            </a:r>
            <a:endParaRPr lang="de-DE" sz="2400" dirty="0">
              <a:solidFill>
                <a:schemeClr val="accent2"/>
              </a:solidFill>
            </a:endParaRPr>
          </a:p>
        </p:txBody>
      </p:sp>
    </p:spTree>
    <p:extLst>
      <p:ext uri="{BB962C8B-B14F-4D97-AF65-F5344CB8AC3E}">
        <p14:creationId xmlns:p14="http://schemas.microsoft.com/office/powerpoint/2010/main" val="422220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b="1" dirty="0">
                <a:solidFill>
                  <a:srgbClr val="FF0000"/>
                </a:solidFill>
              </a:rPr>
              <a:t>Umschreibung des Nicht-EWR-Führerscheines:</a:t>
            </a:r>
          </a:p>
          <a:p>
            <a:pPr marL="0" indent="0">
              <a:buNone/>
            </a:pPr>
            <a:br>
              <a:rPr lang="de-DE" sz="1600" b="1" dirty="0">
                <a:solidFill>
                  <a:schemeClr val="tx2"/>
                </a:solidFill>
              </a:rPr>
            </a:br>
            <a:r>
              <a:rPr lang="de-DE" sz="1600" b="1" dirty="0">
                <a:solidFill>
                  <a:schemeClr val="tx2"/>
                </a:solidFill>
              </a:rPr>
              <a:t>Schwierige Klassifizierung (Nicht </a:t>
            </a:r>
            <a:r>
              <a:rPr lang="de-DE" sz="1600" b="1" dirty="0" err="1">
                <a:solidFill>
                  <a:schemeClr val="tx2"/>
                </a:solidFill>
              </a:rPr>
              <a:t>einheitl</a:t>
            </a:r>
            <a:r>
              <a:rPr lang="de-DE" sz="1600" b="1" dirty="0">
                <a:solidFill>
                  <a:schemeClr val="tx2"/>
                </a:solidFill>
              </a:rPr>
              <a:t>. Klassen) …. </a:t>
            </a:r>
          </a:p>
          <a:p>
            <a:pPr marL="0" indent="0">
              <a:buNone/>
            </a:pPr>
            <a:endParaRPr lang="de-DE" sz="1400" dirty="0">
              <a:solidFill>
                <a:schemeClr val="tx2"/>
              </a:solidFill>
            </a:endParaRP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20</a:t>
            </a:fld>
            <a:endParaRPr lang="de-DE" dirty="0"/>
          </a:p>
        </p:txBody>
      </p:sp>
      <p:pic>
        <p:nvPicPr>
          <p:cNvPr id="1026" name="table">
            <a:extLst>
              <a:ext uri="{FF2B5EF4-FFF2-40B4-BE49-F238E27FC236}">
                <a16:creationId xmlns:a16="http://schemas.microsoft.com/office/drawing/2014/main" id="{A52285FC-236C-4D20-97A5-B5539DD7E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3946" y="4078883"/>
            <a:ext cx="5602548" cy="277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758AAEB7-F491-46E2-B643-6C9BEAA70D7D}"/>
              </a:ext>
            </a:extLst>
          </p:cNvPr>
          <p:cNvPicPr>
            <a:picLocks noChangeAspect="1"/>
          </p:cNvPicPr>
          <p:nvPr/>
        </p:nvPicPr>
        <p:blipFill>
          <a:blip r:embed="rId3"/>
          <a:stretch>
            <a:fillRect/>
          </a:stretch>
        </p:blipFill>
        <p:spPr>
          <a:xfrm>
            <a:off x="5936653" y="2256639"/>
            <a:ext cx="5581067" cy="1995684"/>
          </a:xfrm>
          <a:prstGeom prst="rect">
            <a:avLst/>
          </a:prstGeom>
        </p:spPr>
      </p:pic>
      <p:pic>
        <p:nvPicPr>
          <p:cNvPr id="10" name="Picture 2">
            <a:extLst>
              <a:ext uri="{FF2B5EF4-FFF2-40B4-BE49-F238E27FC236}">
                <a16:creationId xmlns:a16="http://schemas.microsoft.com/office/drawing/2014/main" id="{91BEE97C-4548-4F8D-854D-F33EA2F33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67" y="2967535"/>
            <a:ext cx="50387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51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b="1" dirty="0">
                <a:solidFill>
                  <a:srgbClr val="FF0000"/>
                </a:solidFill>
              </a:rPr>
              <a:t>Umschreibung des Nicht-EWR-Führerscheines:</a:t>
            </a:r>
          </a:p>
          <a:p>
            <a:pPr marL="0" indent="0">
              <a:buNone/>
            </a:pPr>
            <a:br>
              <a:rPr lang="de-DE" sz="1600" b="1" dirty="0">
                <a:solidFill>
                  <a:schemeClr val="tx2"/>
                </a:solidFill>
              </a:rPr>
            </a:br>
            <a:r>
              <a:rPr lang="de-DE" sz="1600" b="1" dirty="0">
                <a:solidFill>
                  <a:schemeClr val="tx2"/>
                </a:solidFill>
              </a:rPr>
              <a:t>Schwierige Klassifizierung (Lesen, glauben….)</a:t>
            </a:r>
          </a:p>
          <a:p>
            <a:pPr marL="0" indent="0">
              <a:buNone/>
            </a:pPr>
            <a:endParaRPr lang="de-DE" sz="1400" dirty="0">
              <a:solidFill>
                <a:schemeClr val="tx2"/>
              </a:solidFill>
            </a:endParaRP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21</a:t>
            </a:fld>
            <a:endParaRPr lang="de-DE" dirty="0"/>
          </a:p>
        </p:txBody>
      </p:sp>
      <p:pic>
        <p:nvPicPr>
          <p:cNvPr id="12" name="Grafik 11">
            <a:extLst>
              <a:ext uri="{FF2B5EF4-FFF2-40B4-BE49-F238E27FC236}">
                <a16:creationId xmlns:a16="http://schemas.microsoft.com/office/drawing/2014/main" id="{74E87C44-23B9-45C7-B81E-EF0EDEE291E7}"/>
              </a:ext>
            </a:extLst>
          </p:cNvPr>
          <p:cNvPicPr>
            <a:picLocks noChangeAspect="1"/>
          </p:cNvPicPr>
          <p:nvPr/>
        </p:nvPicPr>
        <p:blipFill>
          <a:blip r:embed="rId2"/>
          <a:stretch>
            <a:fillRect/>
          </a:stretch>
        </p:blipFill>
        <p:spPr>
          <a:xfrm>
            <a:off x="720093" y="2997000"/>
            <a:ext cx="3625404" cy="3127896"/>
          </a:xfrm>
          <a:prstGeom prst="rect">
            <a:avLst/>
          </a:prstGeom>
        </p:spPr>
      </p:pic>
      <p:pic>
        <p:nvPicPr>
          <p:cNvPr id="14" name="Grafik 13">
            <a:extLst>
              <a:ext uri="{FF2B5EF4-FFF2-40B4-BE49-F238E27FC236}">
                <a16:creationId xmlns:a16="http://schemas.microsoft.com/office/drawing/2014/main" id="{E72A7217-06CB-47DB-A27A-3E768B7821C1}"/>
              </a:ext>
            </a:extLst>
          </p:cNvPr>
          <p:cNvPicPr>
            <a:picLocks noChangeAspect="1"/>
          </p:cNvPicPr>
          <p:nvPr/>
        </p:nvPicPr>
        <p:blipFill>
          <a:blip r:embed="rId3"/>
          <a:stretch>
            <a:fillRect/>
          </a:stretch>
        </p:blipFill>
        <p:spPr>
          <a:xfrm>
            <a:off x="5480054" y="2236245"/>
            <a:ext cx="4401505" cy="5014650"/>
          </a:xfrm>
          <a:prstGeom prst="rect">
            <a:avLst/>
          </a:prstGeom>
        </p:spPr>
      </p:pic>
      <p:pic>
        <p:nvPicPr>
          <p:cNvPr id="15" name="Grafik 14">
            <a:extLst>
              <a:ext uri="{FF2B5EF4-FFF2-40B4-BE49-F238E27FC236}">
                <a16:creationId xmlns:a16="http://schemas.microsoft.com/office/drawing/2014/main" id="{1E35BEA9-085D-46C6-AA1D-96BD2E4540A8}"/>
              </a:ext>
            </a:extLst>
          </p:cNvPr>
          <p:cNvPicPr>
            <a:picLocks noChangeAspect="1"/>
          </p:cNvPicPr>
          <p:nvPr/>
        </p:nvPicPr>
        <p:blipFill>
          <a:blip r:embed="rId4"/>
          <a:stretch>
            <a:fillRect/>
          </a:stretch>
        </p:blipFill>
        <p:spPr>
          <a:xfrm>
            <a:off x="6948453" y="4143430"/>
            <a:ext cx="828571" cy="847619"/>
          </a:xfrm>
          <a:prstGeom prst="rect">
            <a:avLst/>
          </a:prstGeom>
        </p:spPr>
      </p:pic>
      <p:pic>
        <p:nvPicPr>
          <p:cNvPr id="16" name="Grafik 15">
            <a:extLst>
              <a:ext uri="{FF2B5EF4-FFF2-40B4-BE49-F238E27FC236}">
                <a16:creationId xmlns:a16="http://schemas.microsoft.com/office/drawing/2014/main" id="{7A207FD4-9DFB-416E-BE7C-CB2DF11E20BC}"/>
              </a:ext>
            </a:extLst>
          </p:cNvPr>
          <p:cNvPicPr>
            <a:picLocks noChangeAspect="1"/>
          </p:cNvPicPr>
          <p:nvPr/>
        </p:nvPicPr>
        <p:blipFill>
          <a:blip r:embed="rId5"/>
          <a:stretch>
            <a:fillRect/>
          </a:stretch>
        </p:blipFill>
        <p:spPr>
          <a:xfrm>
            <a:off x="990383" y="4014897"/>
            <a:ext cx="1115254" cy="1425413"/>
          </a:xfrm>
          <a:prstGeom prst="rect">
            <a:avLst/>
          </a:prstGeom>
        </p:spPr>
      </p:pic>
    </p:spTree>
    <p:extLst>
      <p:ext uri="{BB962C8B-B14F-4D97-AF65-F5344CB8AC3E}">
        <p14:creationId xmlns:p14="http://schemas.microsoft.com/office/powerpoint/2010/main" val="353726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b="1" dirty="0">
                <a:solidFill>
                  <a:srgbClr val="FF0000"/>
                </a:solidFill>
              </a:rPr>
              <a:t>Umschreibung des Nicht-EWR-Führerscheines:</a:t>
            </a:r>
          </a:p>
          <a:p>
            <a:pPr marL="0" indent="0">
              <a:buNone/>
            </a:pPr>
            <a:br>
              <a:rPr lang="de-DE" sz="1600" b="1" dirty="0">
                <a:solidFill>
                  <a:schemeClr val="tx2"/>
                </a:solidFill>
              </a:rPr>
            </a:br>
            <a:r>
              <a:rPr lang="de-DE" sz="1600" b="1" dirty="0">
                <a:solidFill>
                  <a:schemeClr val="tx2"/>
                </a:solidFill>
              </a:rPr>
              <a:t>Schwierige Klassifizierung (unbekannte </a:t>
            </a:r>
            <a:r>
              <a:rPr lang="de-DE" sz="1600" b="1">
                <a:solidFill>
                  <a:schemeClr val="tx2"/>
                </a:solidFill>
              </a:rPr>
              <a:t>oder unkonkrete </a:t>
            </a:r>
            <a:r>
              <a:rPr lang="de-DE" sz="1600" b="1" dirty="0">
                <a:solidFill>
                  <a:schemeClr val="tx2"/>
                </a:solidFill>
              </a:rPr>
              <a:t>Klassen)…. </a:t>
            </a:r>
          </a:p>
          <a:p>
            <a:pPr marL="0" indent="0">
              <a:buNone/>
            </a:pPr>
            <a:endParaRPr lang="de-DE" sz="1400" dirty="0">
              <a:solidFill>
                <a:schemeClr val="tx2"/>
              </a:solidFill>
            </a:endParaRP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22</a:t>
            </a:fld>
            <a:endParaRPr lang="de-DE" dirty="0"/>
          </a:p>
        </p:txBody>
      </p:sp>
      <p:pic>
        <p:nvPicPr>
          <p:cNvPr id="3" name="Grafik 2">
            <a:extLst>
              <a:ext uri="{FF2B5EF4-FFF2-40B4-BE49-F238E27FC236}">
                <a16:creationId xmlns:a16="http://schemas.microsoft.com/office/drawing/2014/main" id="{223BD831-45B2-4A89-8025-1D6F3E1D1F5E}"/>
              </a:ext>
            </a:extLst>
          </p:cNvPr>
          <p:cNvPicPr>
            <a:picLocks noChangeAspect="1"/>
          </p:cNvPicPr>
          <p:nvPr/>
        </p:nvPicPr>
        <p:blipFill>
          <a:blip r:embed="rId2"/>
          <a:stretch>
            <a:fillRect/>
          </a:stretch>
        </p:blipFill>
        <p:spPr>
          <a:xfrm>
            <a:off x="387609" y="2927758"/>
            <a:ext cx="5237129" cy="3275900"/>
          </a:xfrm>
          <a:prstGeom prst="rect">
            <a:avLst/>
          </a:prstGeom>
        </p:spPr>
      </p:pic>
    </p:spTree>
    <p:extLst>
      <p:ext uri="{BB962C8B-B14F-4D97-AF65-F5344CB8AC3E}">
        <p14:creationId xmlns:p14="http://schemas.microsoft.com/office/powerpoint/2010/main" val="72726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b="1" dirty="0">
                <a:solidFill>
                  <a:srgbClr val="FF0000"/>
                </a:solidFill>
              </a:rPr>
              <a:t>Umschreibung des Nicht-EWR-Führerscheines:</a:t>
            </a:r>
          </a:p>
          <a:p>
            <a:pPr marL="0" indent="0">
              <a:buNone/>
            </a:pPr>
            <a:br>
              <a:rPr lang="de-DE" sz="1600" b="1" dirty="0">
                <a:solidFill>
                  <a:schemeClr val="tx2"/>
                </a:solidFill>
              </a:rPr>
            </a:br>
            <a:r>
              <a:rPr lang="de-DE" sz="1600" b="1" dirty="0">
                <a:solidFill>
                  <a:schemeClr val="tx2"/>
                </a:solidFill>
              </a:rPr>
              <a:t>Vorzulegende Unterlagen (beim ermächtigten Verein…)</a:t>
            </a:r>
            <a:br>
              <a:rPr lang="de-DE" sz="1600" b="1" dirty="0">
                <a:solidFill>
                  <a:schemeClr val="tx2"/>
                </a:solidFill>
              </a:rPr>
            </a:br>
            <a:endParaRPr lang="de-DE" sz="1600" b="1" dirty="0">
              <a:solidFill>
                <a:schemeClr val="tx2"/>
              </a:solidFill>
            </a:endParaRPr>
          </a:p>
          <a:p>
            <a:r>
              <a:rPr lang="de-DE" sz="1400" dirty="0">
                <a:solidFill>
                  <a:schemeClr val="tx2"/>
                </a:solidFill>
              </a:rPr>
              <a:t>FS darf nicht abgelaufen sein und muss lesbar sein (v.a. Schrift, Einschränkungen, Auflagen)</a:t>
            </a:r>
            <a:br>
              <a:rPr lang="de-DE" sz="1400" dirty="0">
                <a:solidFill>
                  <a:schemeClr val="tx2"/>
                </a:solidFill>
              </a:rPr>
            </a:br>
            <a:endParaRPr lang="de-DE" sz="1400" dirty="0">
              <a:solidFill>
                <a:schemeClr val="tx2"/>
              </a:solidFill>
            </a:endParaRPr>
          </a:p>
          <a:p>
            <a:r>
              <a:rPr lang="de-DE" sz="1400" dirty="0">
                <a:solidFill>
                  <a:schemeClr val="tx2"/>
                </a:solidFill>
              </a:rPr>
              <a:t>Es werden nur die auf dem Dokument eindeutig ersichtlichen Informationen übernommen </a:t>
            </a:r>
            <a:r>
              <a:rPr lang="de-DE" sz="1400" dirty="0" err="1">
                <a:solidFill>
                  <a:schemeClr val="tx2"/>
                </a:solidFill>
              </a:rPr>
              <a:t>bzw</a:t>
            </a:r>
            <a:r>
              <a:rPr lang="de-DE" sz="1400" dirty="0">
                <a:solidFill>
                  <a:schemeClr val="tx2"/>
                </a:solidFill>
              </a:rPr>
              <a:t> bestätigt.</a:t>
            </a:r>
            <a:br>
              <a:rPr lang="de-DE" sz="1400" dirty="0">
                <a:solidFill>
                  <a:schemeClr val="tx2"/>
                </a:solidFill>
              </a:rPr>
            </a:br>
            <a:r>
              <a:rPr lang="de-DE" sz="1400" dirty="0">
                <a:solidFill>
                  <a:schemeClr val="tx2"/>
                </a:solidFill>
              </a:rPr>
              <a:t>Sonst Hinweis „laut sprachlicher Übersetzung durch gerichtlich beeideten Übersetzer oder Übersetzungsbüro)</a:t>
            </a:r>
            <a:br>
              <a:rPr lang="de-DE" sz="1400" dirty="0">
                <a:solidFill>
                  <a:schemeClr val="tx2"/>
                </a:solidFill>
              </a:rPr>
            </a:br>
            <a:endParaRPr lang="de-DE" sz="1400" dirty="0">
              <a:solidFill>
                <a:schemeClr val="tx2"/>
              </a:solidFill>
            </a:endParaRPr>
          </a:p>
          <a:p>
            <a:r>
              <a:rPr lang="de-DE" sz="1400" dirty="0">
                <a:solidFill>
                  <a:schemeClr val="tx2"/>
                </a:solidFill>
              </a:rPr>
              <a:t>Wenn das Herkunftsland keines aus dem Kreis der Unterzeichner eines der drei Straßenverkehrsübereinkommens ist, wird die Bescheinigung („Klassifizierung“) </a:t>
            </a:r>
            <a:r>
              <a:rPr lang="de-DE" sz="1400" u="sng" dirty="0">
                <a:solidFill>
                  <a:schemeClr val="tx2"/>
                </a:solidFill>
              </a:rPr>
              <a:t>nur zu Zwecken der Umschreibung </a:t>
            </a:r>
            <a:r>
              <a:rPr lang="de-DE" sz="1400" dirty="0">
                <a:solidFill>
                  <a:schemeClr val="tx2"/>
                </a:solidFill>
              </a:rPr>
              <a:t>ausgestellt.</a:t>
            </a:r>
            <a:br>
              <a:rPr lang="de-DE" sz="1400" dirty="0">
                <a:solidFill>
                  <a:schemeClr val="tx2"/>
                </a:solidFill>
              </a:rPr>
            </a:br>
            <a:br>
              <a:rPr lang="de-DE" sz="1400" dirty="0">
                <a:solidFill>
                  <a:schemeClr val="tx2"/>
                </a:solidFill>
              </a:rPr>
            </a:br>
            <a:r>
              <a:rPr lang="de-DE" sz="1400" u="sng" dirty="0">
                <a:solidFill>
                  <a:schemeClr val="tx2"/>
                </a:solidFill>
              </a:rPr>
              <a:t>Hinweis: </a:t>
            </a:r>
            <a:r>
              <a:rPr lang="de-DE" sz="1400" dirty="0">
                <a:solidFill>
                  <a:schemeClr val="tx2"/>
                </a:solidFill>
              </a:rPr>
              <a:t>Entweder ist diese Beschränkung auf den Zweck schon aus einem behördlichen Auftrag (</a:t>
            </a:r>
            <a:r>
              <a:rPr lang="de-DE" sz="1400" dirty="0" err="1">
                <a:solidFill>
                  <a:schemeClr val="tx2"/>
                </a:solidFill>
              </a:rPr>
              <a:t>zB</a:t>
            </a:r>
            <a:r>
              <a:rPr lang="de-DE" sz="1400" dirty="0">
                <a:solidFill>
                  <a:schemeClr val="tx2"/>
                </a:solidFill>
              </a:rPr>
              <a:t> einer Ladung) ersichtlich. </a:t>
            </a:r>
            <a:br>
              <a:rPr lang="de-DE" sz="1400" dirty="0">
                <a:solidFill>
                  <a:schemeClr val="tx2"/>
                </a:solidFill>
              </a:rPr>
            </a:br>
            <a:r>
              <a:rPr lang="de-DE" sz="1400" dirty="0">
                <a:solidFill>
                  <a:schemeClr val="tx2"/>
                </a:solidFill>
              </a:rPr>
              <a:t>Andernfalls wird der FS-Besitzer vom ermächtigten Verein ausdrücklich auf den Zweck der Umschreibung hingewiesen, </a:t>
            </a:r>
            <a:br>
              <a:rPr lang="de-DE" sz="1400" dirty="0">
                <a:solidFill>
                  <a:schemeClr val="tx2"/>
                </a:solidFill>
              </a:rPr>
            </a:br>
            <a:r>
              <a:rPr lang="de-DE" sz="1400" dirty="0">
                <a:solidFill>
                  <a:schemeClr val="tx2"/>
                </a:solidFill>
              </a:rPr>
              <a:t>um Missbrauch zu vermeiden (Fahren in Österreich mit diesem Dokument).</a:t>
            </a:r>
            <a:endParaRPr lang="de-DE" sz="1800" dirty="0">
              <a:latin typeface="Calibri" panose="020F0502020204030204" pitchFamily="34" charset="0"/>
              <a:ea typeface="Calibri" panose="020F0502020204030204" pitchFamily="34" charset="0"/>
            </a:endParaRPr>
          </a:p>
          <a:p>
            <a:endParaRPr lang="de-DE" sz="1400" dirty="0">
              <a:solidFill>
                <a:schemeClr val="tx2"/>
              </a:solidFill>
            </a:endParaRP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23</a:t>
            </a:fld>
            <a:endParaRPr lang="de-DE" dirty="0"/>
          </a:p>
        </p:txBody>
      </p:sp>
    </p:spTree>
    <p:extLst>
      <p:ext uri="{BB962C8B-B14F-4D97-AF65-F5344CB8AC3E}">
        <p14:creationId xmlns:p14="http://schemas.microsoft.com/office/powerpoint/2010/main" val="364212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b="1" dirty="0">
                <a:solidFill>
                  <a:srgbClr val="FF0000"/>
                </a:solidFill>
              </a:rPr>
              <a:t>Umschreibung des Nicht-EWR-Führerscheines:</a:t>
            </a:r>
          </a:p>
          <a:p>
            <a:pPr marL="0" indent="0">
              <a:lnSpc>
                <a:spcPct val="107000"/>
              </a:lnSpc>
              <a:spcAft>
                <a:spcPts val="800"/>
              </a:spcAft>
              <a:buNone/>
            </a:pPr>
            <a:br>
              <a:rPr lang="de-DE" sz="1600" b="1" dirty="0">
                <a:ea typeface="Calibri" panose="020F0502020204030204" pitchFamily="34" charset="0"/>
                <a:cs typeface="Times New Roman" panose="02020603050405020304" pitchFamily="18" charset="0"/>
              </a:rPr>
            </a:br>
            <a:r>
              <a:rPr lang="de-DE" sz="1600" b="1" dirty="0">
                <a:ea typeface="Calibri" panose="020F0502020204030204" pitchFamily="34" charset="0"/>
                <a:cs typeface="Times New Roman" panose="02020603050405020304" pitchFamily="18" charset="0"/>
              </a:rPr>
              <a:t>Weitere nötige Dokumente (Beispiel: Info von der LPD Wien)</a:t>
            </a:r>
            <a:endParaRPr lang="de-DE" sz="1600" b="1" dirty="0">
              <a:solidFill>
                <a:srgbClr val="00B050"/>
              </a:solidFill>
              <a:ea typeface="Calibri" panose="020F0502020204030204" pitchFamily="34" charset="0"/>
              <a:cs typeface="Times New Roman" panose="02020603050405020304" pitchFamily="18" charset="0"/>
            </a:endParaRPr>
          </a:p>
          <a:p>
            <a:pPr>
              <a:lnSpc>
                <a:spcPct val="107000"/>
              </a:lnSpc>
              <a:spcAft>
                <a:spcPts val="800"/>
              </a:spcAft>
            </a:pPr>
            <a:endParaRPr lang="de-DE" sz="1400" dirty="0">
              <a:ea typeface="Calibri" panose="020F0502020204030204" pitchFamily="34" charset="0"/>
              <a:cs typeface="Times New Roman" panose="02020603050405020304" pitchFamily="18" charset="0"/>
            </a:endParaRPr>
          </a:p>
          <a:p>
            <a:pPr>
              <a:lnSpc>
                <a:spcPct val="107000"/>
              </a:lnSpc>
              <a:spcAft>
                <a:spcPts val="800"/>
              </a:spcAft>
            </a:pPr>
            <a:r>
              <a:rPr lang="de-DE" sz="1400" dirty="0">
                <a:ea typeface="Calibri" panose="020F0502020204030204" pitchFamily="34" charset="0"/>
                <a:cs typeface="Times New Roman" panose="02020603050405020304" pitchFamily="18" charset="0"/>
              </a:rPr>
              <a:t>Reisepass im Original und 2 Kopien</a:t>
            </a:r>
          </a:p>
          <a:p>
            <a:pPr>
              <a:lnSpc>
                <a:spcPct val="107000"/>
              </a:lnSpc>
              <a:spcAft>
                <a:spcPts val="800"/>
              </a:spcAft>
            </a:pPr>
            <a:r>
              <a:rPr lang="de-DE" sz="1400" dirty="0">
                <a:ea typeface="Calibri" panose="020F0502020204030204" pitchFamily="34" charset="0"/>
                <a:cs typeface="Times New Roman" panose="02020603050405020304" pitchFamily="18" charset="0"/>
              </a:rPr>
              <a:t>Meldezettel im Original und 1 Kopie</a:t>
            </a:r>
          </a:p>
          <a:p>
            <a:pPr>
              <a:lnSpc>
                <a:spcPct val="107000"/>
              </a:lnSpc>
              <a:spcAft>
                <a:spcPts val="800"/>
              </a:spcAft>
            </a:pPr>
            <a:r>
              <a:rPr lang="de-DE" sz="1400" dirty="0">
                <a:ea typeface="Calibri" panose="020F0502020204030204" pitchFamily="34" charset="0"/>
                <a:cs typeface="Times New Roman" panose="02020603050405020304" pitchFamily="18" charset="0"/>
              </a:rPr>
              <a:t>Führerschein im Original und 2 Kopien</a:t>
            </a:r>
          </a:p>
          <a:p>
            <a:pPr>
              <a:lnSpc>
                <a:spcPct val="107000"/>
              </a:lnSpc>
              <a:spcAft>
                <a:spcPts val="800"/>
              </a:spcAft>
            </a:pPr>
            <a:r>
              <a:rPr lang="de-DE" sz="1400" dirty="0">
                <a:ea typeface="Calibri" panose="020F0502020204030204" pitchFamily="34" charset="0"/>
                <a:cs typeface="Times New Roman" panose="02020603050405020304" pitchFamily="18" charset="0"/>
              </a:rPr>
              <a:t>1 Passbild (36-45 mm x 28-35 mm)</a:t>
            </a:r>
          </a:p>
          <a:p>
            <a:pPr>
              <a:lnSpc>
                <a:spcPct val="107000"/>
              </a:lnSpc>
              <a:spcAft>
                <a:spcPts val="800"/>
              </a:spcAft>
            </a:pPr>
            <a:r>
              <a:rPr lang="de-DE" sz="1400" dirty="0">
                <a:ea typeface="Calibri" panose="020F0502020204030204" pitchFamily="34" charset="0"/>
                <a:cs typeface="Times New Roman" panose="02020603050405020304" pitchFamily="18" charset="0"/>
              </a:rPr>
              <a:t>Unterlagen für die praktische Prüfung (&gt;&gt; %). [ Im Einzelfall können auch noch andere Unterlagen erforderlich sein]</a:t>
            </a:r>
          </a:p>
          <a:p>
            <a:r>
              <a:rPr lang="de-DE" sz="1400" b="1" u="sng" dirty="0">
                <a:solidFill>
                  <a:schemeClr val="tx2"/>
                </a:solidFill>
              </a:rPr>
              <a:t>Hinweis: </a:t>
            </a:r>
            <a:r>
              <a:rPr lang="de-DE" sz="1400" dirty="0">
                <a:solidFill>
                  <a:schemeClr val="tx2"/>
                </a:solidFill>
              </a:rPr>
              <a:t>Vor Ausgabe des österreichischen Führerscheines wird KEIN vorläufiger FS ausgestellt.</a:t>
            </a:r>
            <a:br>
              <a:rPr lang="de-DE" sz="1400" dirty="0">
                <a:solidFill>
                  <a:schemeClr val="tx2"/>
                </a:solidFill>
              </a:rPr>
            </a:br>
            <a:r>
              <a:rPr lang="de-DE" sz="1400" dirty="0">
                <a:solidFill>
                  <a:schemeClr val="tx2"/>
                </a:solidFill>
              </a:rPr>
              <a:t>Grund: die Untersuchung des Dokuments bei der KTU dauert mitunter länger. Aus Sicherheitsgründen inzwischen kein Lenken in Österreich möglich (Problem für Berufskraftfahrer, </a:t>
            </a:r>
            <a:r>
              <a:rPr lang="de-DE" sz="1400" dirty="0" err="1">
                <a:solidFill>
                  <a:schemeClr val="tx2"/>
                </a:solidFill>
              </a:rPr>
              <a:t>etc</a:t>
            </a:r>
            <a:r>
              <a:rPr lang="de-DE" sz="1400" dirty="0">
                <a:solidFill>
                  <a:schemeClr val="tx2"/>
                </a:solidFill>
              </a:rPr>
              <a:t>)</a:t>
            </a:r>
          </a:p>
          <a:p>
            <a:pPr marL="0" indent="0">
              <a:buNone/>
            </a:pPr>
            <a:r>
              <a:rPr lang="de-DE" sz="1400" dirty="0">
                <a:solidFill>
                  <a:schemeClr val="tx2"/>
                </a:solidFill>
              </a:rPr>
              <a:t> </a:t>
            </a:r>
            <a:endParaRPr lang="de-DE" sz="800"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24</a:t>
            </a:fld>
            <a:endParaRPr lang="de-DE" dirty="0"/>
          </a:p>
        </p:txBody>
      </p:sp>
    </p:spTree>
    <p:extLst>
      <p:ext uri="{BB962C8B-B14F-4D97-AF65-F5344CB8AC3E}">
        <p14:creationId xmlns:p14="http://schemas.microsoft.com/office/powerpoint/2010/main" val="1035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a:xfrm>
            <a:off x="540794" y="1584000"/>
            <a:ext cx="11103236" cy="4581908"/>
          </a:xfrm>
        </p:spPr>
        <p:txBody>
          <a:bodyPr/>
          <a:lstStyle/>
          <a:p>
            <a:pPr marL="0" indent="0">
              <a:buNone/>
            </a:pPr>
            <a:r>
              <a:rPr lang="de-DE" b="1" dirty="0"/>
              <a:t>4: Behördenakte, Dienstleistungen von Ermächtigten:</a:t>
            </a:r>
          </a:p>
          <a:p>
            <a:pPr marL="0" indent="0">
              <a:buNone/>
            </a:pPr>
            <a:r>
              <a:rPr lang="de-DE" b="1" dirty="0">
                <a:solidFill>
                  <a:srgbClr val="FF0000"/>
                </a:solidFill>
              </a:rPr>
              <a:t>Umschreibung des Nicht-EWR-Führerscheines:</a:t>
            </a:r>
          </a:p>
          <a:p>
            <a:pPr marL="0" indent="0">
              <a:buNone/>
            </a:pPr>
            <a:br>
              <a:rPr lang="de-DE" sz="1600" b="1" dirty="0">
                <a:solidFill>
                  <a:schemeClr val="tx2"/>
                </a:solidFill>
              </a:rPr>
            </a:br>
            <a:r>
              <a:rPr lang="de-DE" sz="1600" b="1" dirty="0">
                <a:solidFill>
                  <a:schemeClr val="tx2"/>
                </a:solidFill>
              </a:rPr>
              <a:t>Praktische Prüfung für Besitzer einer Nicht – EWR – Lenkberechtigung</a:t>
            </a:r>
          </a:p>
          <a:p>
            <a:r>
              <a:rPr lang="de-DE" sz="1400" dirty="0">
                <a:solidFill>
                  <a:schemeClr val="tx2"/>
                </a:solidFill>
              </a:rPr>
              <a:t>praktische Prüfung erfolgt mit einem Fahrschulfahrzeug (</a:t>
            </a:r>
            <a:r>
              <a:rPr lang="de-DE" sz="1400" dirty="0" err="1">
                <a:solidFill>
                  <a:schemeClr val="tx2"/>
                </a:solidFill>
              </a:rPr>
              <a:t>ggf</a:t>
            </a:r>
            <a:r>
              <a:rPr lang="de-DE" sz="1400" dirty="0">
                <a:solidFill>
                  <a:schemeClr val="tx2"/>
                </a:solidFill>
              </a:rPr>
              <a:t> Einschränkung auf Automatikgetriebe)</a:t>
            </a:r>
          </a:p>
          <a:p>
            <a:r>
              <a:rPr lang="de-DE" sz="1400" dirty="0">
                <a:solidFill>
                  <a:schemeClr val="tx2"/>
                </a:solidFill>
              </a:rPr>
              <a:t>Bei Führerscheinen aus folgenden Staaten ist keine praktische Fahrprüfung erforderlich (§ 9 FSG-DV):</a:t>
            </a:r>
          </a:p>
          <a:p>
            <a:pPr marL="0" indent="0">
              <a:buNone/>
            </a:pPr>
            <a:r>
              <a:rPr lang="de-DE" sz="1000" b="1" dirty="0">
                <a:solidFill>
                  <a:schemeClr val="tx2"/>
                </a:solidFill>
              </a:rPr>
              <a:t>	</a:t>
            </a:r>
            <a:r>
              <a:rPr lang="de-DE" sz="1400" b="1" dirty="0">
                <a:solidFill>
                  <a:schemeClr val="tx2"/>
                </a:solidFill>
              </a:rPr>
              <a:t>Für alle Klassen  			Für die Klasse B</a:t>
            </a:r>
            <a:br>
              <a:rPr lang="de-DE" sz="1400" dirty="0">
                <a:solidFill>
                  <a:schemeClr val="tx2"/>
                </a:solidFill>
              </a:rPr>
            </a:br>
            <a:r>
              <a:rPr lang="de-DE" sz="1400" dirty="0">
                <a:solidFill>
                  <a:schemeClr val="tx2"/>
                </a:solidFill>
              </a:rPr>
              <a:t>	Andorra				Australien</a:t>
            </a:r>
            <a:br>
              <a:rPr lang="de-DE" sz="1400" dirty="0">
                <a:solidFill>
                  <a:schemeClr val="tx2"/>
                </a:solidFill>
              </a:rPr>
            </a:br>
            <a:r>
              <a:rPr lang="de-DE" sz="1400" dirty="0">
                <a:solidFill>
                  <a:schemeClr val="tx2"/>
                </a:solidFill>
              </a:rPr>
              <a:t>	Gibraltar				Bosnien – Herzegowina</a:t>
            </a:r>
            <a:br>
              <a:rPr lang="de-DE" sz="1400" dirty="0">
                <a:solidFill>
                  <a:schemeClr val="tx2"/>
                </a:solidFill>
              </a:rPr>
            </a:br>
            <a:r>
              <a:rPr lang="de-DE" sz="1400" dirty="0">
                <a:solidFill>
                  <a:schemeClr val="tx2"/>
                </a:solidFill>
              </a:rPr>
              <a:t>	Guernsey				Hongkong</a:t>
            </a:r>
            <a:br>
              <a:rPr lang="de-DE" sz="1400" dirty="0">
                <a:solidFill>
                  <a:schemeClr val="tx2"/>
                </a:solidFill>
              </a:rPr>
            </a:br>
            <a:r>
              <a:rPr lang="de-DE" sz="1400" dirty="0">
                <a:solidFill>
                  <a:schemeClr val="tx2"/>
                </a:solidFill>
              </a:rPr>
              <a:t>	Insel Man				Israel</a:t>
            </a:r>
            <a:br>
              <a:rPr lang="de-DE" sz="1400" dirty="0">
                <a:solidFill>
                  <a:schemeClr val="tx2"/>
                </a:solidFill>
              </a:rPr>
            </a:br>
            <a:r>
              <a:rPr lang="de-DE" sz="1400" dirty="0">
                <a:solidFill>
                  <a:schemeClr val="tx2"/>
                </a:solidFill>
              </a:rPr>
              <a:t>	Japan				Kanada</a:t>
            </a:r>
            <a:br>
              <a:rPr lang="de-DE" sz="1400" dirty="0">
                <a:solidFill>
                  <a:schemeClr val="tx2"/>
                </a:solidFill>
              </a:rPr>
            </a:br>
            <a:r>
              <a:rPr lang="de-DE" sz="1400" dirty="0">
                <a:solidFill>
                  <a:schemeClr val="tx2"/>
                </a:solidFill>
              </a:rPr>
              <a:t>	Jersey				Neuseeland</a:t>
            </a:r>
            <a:br>
              <a:rPr lang="de-DE" sz="1400" dirty="0">
                <a:solidFill>
                  <a:schemeClr val="tx2"/>
                </a:solidFill>
              </a:rPr>
            </a:br>
            <a:r>
              <a:rPr lang="de-DE" sz="1400" dirty="0">
                <a:solidFill>
                  <a:schemeClr val="tx2"/>
                </a:solidFill>
              </a:rPr>
              <a:t>	Monaco				Nordmazedonien</a:t>
            </a:r>
            <a:br>
              <a:rPr lang="de-DE" sz="1400" dirty="0">
                <a:solidFill>
                  <a:schemeClr val="tx2"/>
                </a:solidFill>
              </a:rPr>
            </a:br>
            <a:r>
              <a:rPr lang="de-DE" sz="1400" dirty="0">
                <a:solidFill>
                  <a:schemeClr val="tx2"/>
                </a:solidFill>
              </a:rPr>
              <a:t>	Montenegro				Republik Südafrika</a:t>
            </a:r>
            <a:br>
              <a:rPr lang="de-DE" sz="1400" dirty="0">
                <a:solidFill>
                  <a:schemeClr val="tx2"/>
                </a:solidFill>
              </a:rPr>
            </a:br>
            <a:r>
              <a:rPr lang="de-DE" sz="1400" dirty="0">
                <a:solidFill>
                  <a:schemeClr val="tx2"/>
                </a:solidFill>
              </a:rPr>
              <a:t>	San Marino				Republik Korea (wenn nach 1.1.1997 erteilt)</a:t>
            </a:r>
            <a:br>
              <a:rPr lang="de-DE" sz="1400" dirty="0">
                <a:solidFill>
                  <a:schemeClr val="tx2"/>
                </a:solidFill>
              </a:rPr>
            </a:br>
            <a:r>
              <a:rPr lang="de-DE" sz="1400" dirty="0">
                <a:solidFill>
                  <a:schemeClr val="tx2"/>
                </a:solidFill>
              </a:rPr>
              <a:t>	Schweiz				Vereinigte Arabische Emirate</a:t>
            </a:r>
            <a:br>
              <a:rPr lang="de-DE" sz="1400" dirty="0">
                <a:solidFill>
                  <a:schemeClr val="tx2"/>
                </a:solidFill>
              </a:rPr>
            </a:br>
            <a:r>
              <a:rPr lang="de-DE" sz="1400" dirty="0">
                <a:solidFill>
                  <a:schemeClr val="tx2"/>
                </a:solidFill>
              </a:rPr>
              <a:t>	Serbien				Vereinigte Staaten von Amerika</a:t>
            </a:r>
            <a:br>
              <a:rPr lang="de-DE" sz="1400" dirty="0">
                <a:solidFill>
                  <a:schemeClr val="tx2"/>
                </a:solidFill>
              </a:rPr>
            </a:br>
            <a:r>
              <a:rPr lang="de-DE" sz="1400" dirty="0">
                <a:solidFill>
                  <a:schemeClr val="tx2"/>
                </a:solidFill>
              </a:rPr>
              <a:t>	UK und Nordirland</a:t>
            </a:r>
            <a:r>
              <a:rPr lang="de-DE" sz="1000" dirty="0">
                <a:solidFill>
                  <a:schemeClr val="tx2"/>
                </a:solidFill>
              </a:rPr>
              <a:t>	</a:t>
            </a:r>
          </a:p>
          <a:p>
            <a:pPr marL="0" indent="0">
              <a:buNone/>
            </a:pPr>
            <a:endParaRPr lang="de-DE" sz="1400" dirty="0">
              <a:solidFill>
                <a:schemeClr val="tx2"/>
              </a:solidFill>
            </a:endParaRPr>
          </a:p>
          <a:p>
            <a:pPr marL="0" indent="0">
              <a:buNone/>
            </a:pPr>
            <a:r>
              <a:rPr lang="de-DE" sz="1400" dirty="0">
                <a:solidFill>
                  <a:schemeClr val="tx2"/>
                </a:solidFill>
              </a:rPr>
              <a:t> </a:t>
            </a:r>
            <a:endParaRPr lang="de-DE" sz="800"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25</a:t>
            </a:fld>
            <a:endParaRPr lang="de-DE" dirty="0"/>
          </a:p>
        </p:txBody>
      </p:sp>
    </p:spTree>
    <p:extLst>
      <p:ext uri="{BB962C8B-B14F-4D97-AF65-F5344CB8AC3E}">
        <p14:creationId xmlns:p14="http://schemas.microsoft.com/office/powerpoint/2010/main" val="293618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Dienstleistungen von Ermächtigten:</a:t>
            </a:r>
          </a:p>
          <a:p>
            <a:pPr marL="0" indent="0">
              <a:buNone/>
            </a:pPr>
            <a:r>
              <a:rPr lang="de-DE" dirty="0"/>
              <a:t>§ 23 FSG „Ausländische Lenkberechtigungen“</a:t>
            </a:r>
          </a:p>
          <a:p>
            <a:pPr marL="0" indent="0">
              <a:buNone/>
            </a:pPr>
            <a:br>
              <a:rPr lang="de-DE" b="1" dirty="0">
                <a:solidFill>
                  <a:srgbClr val="FF0000"/>
                </a:solidFill>
              </a:rPr>
            </a:br>
            <a:r>
              <a:rPr lang="de-DE" sz="1600" b="1" dirty="0">
                <a:solidFill>
                  <a:schemeClr val="tx2"/>
                </a:solidFill>
              </a:rPr>
              <a:t>Ergänzende Info zur „Umschreibung“:</a:t>
            </a:r>
          </a:p>
          <a:p>
            <a:pPr marL="0" indent="0">
              <a:buNone/>
            </a:pPr>
            <a:r>
              <a:rPr lang="de-DE" sz="1200" dirty="0"/>
              <a:t>§ 23. (4) In einem gemäß Abs. 3 ausgestellten Führerschein ist einzutragen, auf Grund welcher Lenkberechtigung die Umschreibung des Führerscheines erfolgte. Der Antragsteller hat bei Ausfolgung des österreichischen Führerscheines seinen </a:t>
            </a:r>
            <a:r>
              <a:rPr lang="de-DE" sz="1200" u="sng" dirty="0"/>
              <a:t>bisherigen Führerschein </a:t>
            </a:r>
            <a:r>
              <a:rPr lang="de-DE" sz="1200" dirty="0"/>
              <a:t>der Behörde </a:t>
            </a:r>
            <a:r>
              <a:rPr lang="de-DE" sz="1200" u="sng" dirty="0"/>
              <a:t>abzuliefern</a:t>
            </a:r>
            <a:r>
              <a:rPr lang="de-DE" sz="1200" dirty="0"/>
              <a:t>.</a:t>
            </a:r>
          </a:p>
          <a:p>
            <a:pPr marL="0" indent="0">
              <a:buNone/>
            </a:pPr>
            <a:endParaRPr lang="de-DE" sz="1200" dirty="0"/>
          </a:p>
          <a:p>
            <a:pPr marL="0" indent="0">
              <a:buNone/>
            </a:pPr>
            <a:r>
              <a:rPr lang="de-DE" sz="1600" b="1" dirty="0">
                <a:solidFill>
                  <a:schemeClr val="tx2"/>
                </a:solidFill>
              </a:rPr>
              <a:t>Sonderfall Diplomatisches Korps:</a:t>
            </a:r>
          </a:p>
          <a:p>
            <a:pPr marL="0" indent="0">
              <a:buNone/>
            </a:pPr>
            <a:r>
              <a:rPr lang="de-DE" sz="1200" dirty="0"/>
              <a:t>§ 23. (2) Mitglieder des Diplomatischen Korps in Wien, Mitglieder des Konsularkorps in Österreich, Mitglieder des Verwaltungs- und technischen Personals ausländischer diplomatischer oder konsularischer Vertretungsbehörden oder Angestellte internationaler Organisationen in Österreich sind berechtigt, während der gesamten Dauer ihres Aufenthaltes in Österreich auf Grund ihrer Lenkberechtigung Kraftfahrzeuge zu lenken, wenn sie eine vom Bundesministerium für auswärtige Angelegenheiten ausgestellte </a:t>
            </a:r>
            <a:r>
              <a:rPr lang="de-DE" sz="1200" u="sng" dirty="0"/>
              <a:t>gültige Legitimationskarte </a:t>
            </a:r>
            <a:r>
              <a:rPr lang="de-DE" sz="1200" dirty="0"/>
              <a:t>besitzen.</a:t>
            </a: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26</a:t>
            </a:fld>
            <a:endParaRPr lang="de-DE" dirty="0"/>
          </a:p>
        </p:txBody>
      </p:sp>
    </p:spTree>
    <p:extLst>
      <p:ext uri="{BB962C8B-B14F-4D97-AF65-F5344CB8AC3E}">
        <p14:creationId xmlns:p14="http://schemas.microsoft.com/office/powerpoint/2010/main" val="194432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a:xfrm>
            <a:off x="552407" y="1583876"/>
            <a:ext cx="11103236" cy="4302125"/>
          </a:xfrm>
        </p:spPr>
        <p:txBody>
          <a:bodyPr/>
          <a:lstStyle/>
          <a:p>
            <a:pPr marL="0" indent="0">
              <a:buNone/>
            </a:pPr>
            <a:r>
              <a:rPr lang="de-DE" b="1" dirty="0"/>
              <a:t>4a: Exkurs, Internationaler Führerschein bei FS-Verlust:</a:t>
            </a:r>
            <a:br>
              <a:rPr lang="de-DE" b="1" dirty="0"/>
            </a:br>
            <a:endParaRPr lang="de-DE" b="1" dirty="0"/>
          </a:p>
          <a:p>
            <a:pPr marL="0" indent="0">
              <a:buNone/>
            </a:pPr>
            <a:r>
              <a:rPr lang="de-DE" sz="1200" b="1" dirty="0"/>
              <a:t>§ 33 (3) [FSG] </a:t>
            </a:r>
            <a:br>
              <a:rPr lang="de-DE" sz="1200" b="1" dirty="0"/>
            </a:br>
            <a:r>
              <a:rPr lang="de-DE" sz="1200" b="1" dirty="0"/>
              <a:t>Einer Person ohne Wohnsitz (§ 5 Abs. 1 Z 1) im Bundesgebiet, die keinen nationalen Führerschein (§ 23 Abs. 6) vorweisen kann und für das Abhandenkommen des Dokumentes einen zureichenden Grund, wie etwa Verlust oder Diebstahl, glaubhaft macht, ist auf Antrag, wenn keine Bedenken bestehen, ein internationaler Führerschein gemäß Abs. 1 auszustellen. Dieser berechtigt zum Lenken eines Kraftfahrzeuges in Österreich in Verbindung mit der Bestätigung der Anzeige gemäß § 14 Abs. 3 auf die Dauer von sechs Wochen.</a:t>
            </a:r>
          </a:p>
          <a:p>
            <a:pPr marL="0" indent="0">
              <a:buNone/>
            </a:pPr>
            <a:endParaRPr lang="de-DE" sz="1200" dirty="0"/>
          </a:p>
          <a:p>
            <a:pPr marL="0" indent="0">
              <a:buNone/>
            </a:pPr>
            <a:r>
              <a:rPr lang="de-DE" sz="1200" u="sng" dirty="0"/>
              <a:t>Derzeitige Praxis:</a:t>
            </a:r>
            <a:br>
              <a:rPr lang="de-DE" sz="1200" u="sng" dirty="0"/>
            </a:br>
            <a:endParaRPr lang="de-DE" sz="1200" u="sng" dirty="0"/>
          </a:p>
          <a:p>
            <a:pPr marL="0" indent="0">
              <a:buNone/>
            </a:pPr>
            <a:r>
              <a:rPr lang="de-DE" sz="1200" dirty="0"/>
              <a:t>Abs 3 wäre </a:t>
            </a:r>
            <a:r>
              <a:rPr lang="de-DE" sz="1200" dirty="0" err="1"/>
              <a:t>insbes</a:t>
            </a:r>
            <a:r>
              <a:rPr lang="de-DE" sz="1200" dirty="0"/>
              <a:t> für Touristen relevant, wird derzeit nicht vollzogen </a:t>
            </a:r>
            <a:r>
              <a:rPr lang="de-DE" sz="1200" dirty="0" err="1"/>
              <a:t>bzw</a:t>
            </a:r>
            <a:r>
              <a:rPr lang="de-DE" sz="1200" dirty="0"/>
              <a:t> gab es bisher keine Anlassfälle.</a:t>
            </a:r>
          </a:p>
          <a:p>
            <a:pPr marL="0" indent="0">
              <a:buNone/>
            </a:pPr>
            <a:r>
              <a:rPr lang="de-DE" sz="1200" dirty="0"/>
              <a:t>Ermächtigt (</a:t>
            </a:r>
            <a:r>
              <a:rPr lang="de-DE" sz="1200" dirty="0" err="1"/>
              <a:t>iSv</a:t>
            </a:r>
            <a:r>
              <a:rPr lang="de-DE" sz="1200" dirty="0"/>
              <a:t> „beauftragt“) wären die Automobilclubs, denen aber jegliche Möglichkeit fehlt, die Plausibilität eines entsprechenden Vorbringens zu prüfen.</a:t>
            </a:r>
          </a:p>
          <a:p>
            <a:pPr marL="0" indent="0">
              <a:buNone/>
            </a:pPr>
            <a:r>
              <a:rPr lang="de-DE" sz="1200" dirty="0"/>
              <a:t>Nationale Verpflichtung in diesem Sinne aus dem Wiener Übereinkommen nicht ableitbar.</a:t>
            </a:r>
          </a:p>
          <a:p>
            <a:pPr marL="0" indent="0">
              <a:buNone/>
            </a:pPr>
            <a:endParaRPr lang="de-DE" sz="1200" dirty="0">
              <a:highlight>
                <a:srgbClr val="FFFF00"/>
              </a:highlight>
            </a:endParaRPr>
          </a:p>
          <a:p>
            <a:pPr marL="0" indent="0">
              <a:buNone/>
            </a:pPr>
            <a:endParaRPr lang="de-DE" sz="1200" dirty="0">
              <a:highlight>
                <a:srgbClr val="FFFF00"/>
              </a:highlight>
            </a:endParaRPr>
          </a:p>
          <a:p>
            <a:pPr marL="0" indent="0">
              <a:buNone/>
            </a:pPr>
            <a:endParaRPr lang="de-DE" sz="1200" dirty="0">
              <a:highlight>
                <a:srgbClr val="FFFF00"/>
              </a:highlight>
            </a:endParaRPr>
          </a:p>
          <a:p>
            <a:pPr marL="0" indent="0">
              <a:buNone/>
            </a:pPr>
            <a:endParaRPr lang="de-DE" sz="1200" dirty="0">
              <a:highlight>
                <a:srgbClr val="FFFF00"/>
              </a:highlight>
            </a:endParaRPr>
          </a:p>
          <a:p>
            <a:pPr marL="0" indent="0">
              <a:buNone/>
            </a:pPr>
            <a:endParaRPr lang="de-DE" sz="1200" dirty="0">
              <a:highlight>
                <a:srgbClr val="FFFF00"/>
              </a:highlight>
            </a:endParaRPr>
          </a:p>
          <a:p>
            <a:pPr marL="0" indent="0">
              <a:buNone/>
            </a:pPr>
            <a:endParaRPr lang="de-DE" sz="1200" dirty="0">
              <a:highlight>
                <a:srgbClr val="FFFF00"/>
              </a:highlight>
            </a:endParaRPr>
          </a:p>
          <a:p>
            <a:pPr marL="457200" indent="-457200">
              <a:buAutoNum type="arabicPeriod"/>
            </a:pPr>
            <a:endParaRPr lang="de-DE" dirty="0"/>
          </a:p>
          <a:p>
            <a:pPr marL="457200" indent="-457200">
              <a:buAutoNum type="arabicPeriod"/>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27</a:t>
            </a:fld>
            <a:endParaRPr lang="de-DE" dirty="0"/>
          </a:p>
        </p:txBody>
      </p:sp>
    </p:spTree>
    <p:extLst>
      <p:ext uri="{BB962C8B-B14F-4D97-AF65-F5344CB8AC3E}">
        <p14:creationId xmlns:p14="http://schemas.microsoft.com/office/powerpoint/2010/main" val="193343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Zusammenfassung: Behördenakte, Dienstleistungen von „Ermächtigten“:</a:t>
            </a:r>
            <a:br>
              <a:rPr lang="de-DE" b="1" dirty="0"/>
            </a:br>
            <a:endParaRPr lang="de-DE" b="1" dirty="0"/>
          </a:p>
          <a:p>
            <a:pPr marL="0" indent="0">
              <a:buNone/>
            </a:pPr>
            <a:r>
              <a:rPr lang="de-DE" sz="1400" b="1" dirty="0"/>
              <a:t>1. Internationaler Führerschein:</a:t>
            </a:r>
            <a:br>
              <a:rPr lang="de-DE" sz="1400" b="1" dirty="0"/>
            </a:br>
            <a:r>
              <a:rPr lang="de-DE" sz="1400" dirty="0"/>
              <a:t>Berechtigte, Zweck, Zielland, Muster, Inhalt (Klassen etc.)</a:t>
            </a:r>
            <a:br>
              <a:rPr lang="de-DE" sz="1400" dirty="0"/>
            </a:br>
            <a:r>
              <a:rPr lang="de-DE" sz="1400" dirty="0"/>
              <a:t>Sonderfall Verlorener FS</a:t>
            </a:r>
            <a:br>
              <a:rPr lang="de-DE" sz="1400" dirty="0"/>
            </a:br>
            <a:r>
              <a:rPr lang="de-DE" sz="1400" dirty="0"/>
              <a:t>Ausstellung, Verweigerung…</a:t>
            </a:r>
            <a:br>
              <a:rPr lang="de-DE" sz="1400" dirty="0"/>
            </a:br>
            <a:endParaRPr lang="de-DE" sz="1400" dirty="0"/>
          </a:p>
          <a:p>
            <a:pPr marL="0" indent="0">
              <a:buNone/>
            </a:pPr>
            <a:r>
              <a:rPr lang="de-DE" sz="1400" b="1" dirty="0"/>
              <a:t>2. Vorbereitungsakt für FS-Austausch: „Klassifizierung“</a:t>
            </a:r>
            <a:br>
              <a:rPr lang="de-DE" sz="1400" b="1" dirty="0"/>
            </a:br>
            <a:r>
              <a:rPr lang="de-DE" sz="1400" dirty="0"/>
              <a:t>Problem: Einordnen, Sprachkenntnis, Kenntnis der Länderspezifika; Lösung durch „Übersetzungsbüro“ oder Botschaft?</a:t>
            </a:r>
            <a:br>
              <a:rPr lang="de-DE" sz="1400" dirty="0"/>
            </a:br>
            <a:r>
              <a:rPr lang="de-DE" sz="1400" dirty="0"/>
              <a:t>Problem: Verlust von bestimmten LB-Klassen wegen fehlender verlässlicher Informationsquellen</a:t>
            </a:r>
          </a:p>
          <a:p>
            <a:pPr marL="0" indent="0">
              <a:buNone/>
            </a:pPr>
            <a:br>
              <a:rPr lang="de-DE" sz="1400" b="1" dirty="0"/>
            </a:br>
            <a:r>
              <a:rPr lang="de-DE" sz="1400" b="1" dirty="0"/>
              <a:t>3. FS-“Übersetzung“ zum Zwecke des Fahrens ohne Umschreibung</a:t>
            </a:r>
            <a:br>
              <a:rPr lang="de-DE" sz="1400" b="1" dirty="0"/>
            </a:br>
            <a:r>
              <a:rPr lang="de-DE" sz="1400" dirty="0"/>
              <a:t>ähnliche Probleme, aber kein „Verlust“ der LB bei zu geringem bestätigten Umfang</a:t>
            </a:r>
            <a:br>
              <a:rPr lang="de-DE" sz="1400" dirty="0"/>
            </a:br>
            <a:r>
              <a:rPr lang="de-DE" sz="1400" dirty="0"/>
              <a:t>Oft C-Problem (braucht FS beruflich)</a:t>
            </a:r>
          </a:p>
          <a:p>
            <a:pPr marL="0" indent="0">
              <a:buNone/>
            </a:pPr>
            <a:br>
              <a:rPr lang="de-DE" sz="1400" b="1" dirty="0"/>
            </a:br>
            <a:r>
              <a:rPr lang="de-DE" sz="1400" b="1" dirty="0"/>
              <a:t>4. „Bestätigung der Klasse B (+AM)“</a:t>
            </a:r>
            <a:br>
              <a:rPr lang="de-DE" sz="1400" dirty="0"/>
            </a:br>
            <a:r>
              <a:rPr lang="de-DE" sz="1400" dirty="0"/>
              <a:t>für Mietwagenfirma </a:t>
            </a:r>
            <a:r>
              <a:rPr lang="de-DE" sz="1400" dirty="0" err="1"/>
              <a:t>idR</a:t>
            </a:r>
            <a:r>
              <a:rPr lang="de-DE" sz="1400" dirty="0"/>
              <a:t> ausreichend</a:t>
            </a:r>
          </a:p>
          <a:p>
            <a:pPr marL="457200" indent="-457200">
              <a:buFont typeface="Wingdings" panose="05000000000000000000" pitchFamily="2" charset="2"/>
              <a:buAutoNum type="arabicPeriod"/>
            </a:pPr>
            <a:endParaRPr lang="de-DE" dirty="0"/>
          </a:p>
          <a:p>
            <a:pPr marL="457200" indent="-457200">
              <a:buAutoNum type="arabicPeriod"/>
            </a:pPr>
            <a:endParaRPr lang="de-DE" dirty="0"/>
          </a:p>
          <a:p>
            <a:pPr marL="457200" indent="-457200">
              <a:buAutoNum type="arabicPeriod"/>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28</a:t>
            </a:fld>
            <a:endParaRPr lang="de-DE" dirty="0"/>
          </a:p>
        </p:txBody>
      </p:sp>
    </p:spTree>
    <p:extLst>
      <p:ext uri="{BB962C8B-B14F-4D97-AF65-F5344CB8AC3E}">
        <p14:creationId xmlns:p14="http://schemas.microsoft.com/office/powerpoint/2010/main" val="277115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Rechtsfolgen und Strafen:</a:t>
            </a:r>
          </a:p>
          <a:p>
            <a:pPr marL="0" indent="0">
              <a:buNone/>
            </a:pPr>
            <a:r>
              <a:rPr lang="de-DE" b="1" dirty="0">
                <a:solidFill>
                  <a:srgbClr val="FF0000"/>
                </a:solidFill>
              </a:rPr>
              <a:t>Fahren mit einem ausländischen Führerschein</a:t>
            </a:r>
          </a:p>
          <a:p>
            <a:pPr marL="0" indent="0">
              <a:buNone/>
            </a:pPr>
            <a:r>
              <a:rPr lang="de-DE" sz="1400" u="sng" dirty="0">
                <a:solidFill>
                  <a:schemeClr val="tx2"/>
                </a:solidFill>
              </a:rPr>
              <a:t>Verstoß gegen die Umtauschpflicht:</a:t>
            </a:r>
          </a:p>
          <a:p>
            <a:pPr marL="0" indent="0">
              <a:buNone/>
            </a:pPr>
            <a:br>
              <a:rPr lang="de-DE" sz="1400" dirty="0">
                <a:solidFill>
                  <a:schemeClr val="tx2"/>
                </a:solidFill>
              </a:rPr>
            </a:br>
            <a:r>
              <a:rPr lang="de-DE" sz="1400" dirty="0">
                <a:solidFill>
                  <a:schemeClr val="tx2"/>
                </a:solidFill>
              </a:rPr>
              <a:t>Das Problem, dass bei </a:t>
            </a:r>
            <a:r>
              <a:rPr lang="de-DE" sz="1400" u="sng" dirty="0">
                <a:solidFill>
                  <a:schemeClr val="tx2"/>
                </a:solidFill>
              </a:rPr>
              <a:t>Versäumen der Umtauschfrist die LB verloren geht</a:t>
            </a:r>
            <a:r>
              <a:rPr lang="de-DE" sz="1400" dirty="0">
                <a:solidFill>
                  <a:schemeClr val="tx2"/>
                </a:solidFill>
              </a:rPr>
              <a:t>, </a:t>
            </a:r>
            <a:r>
              <a:rPr lang="de-DE" sz="1400" dirty="0"/>
              <a:t>ist </a:t>
            </a:r>
            <a:r>
              <a:rPr lang="de-DE" sz="1400" u="sng" dirty="0"/>
              <a:t>altbekannt.</a:t>
            </a:r>
          </a:p>
          <a:p>
            <a:pPr marL="0" indent="0">
              <a:buNone/>
            </a:pPr>
            <a:r>
              <a:rPr lang="de-DE" sz="1400" dirty="0"/>
              <a:t>Dieses Problem sollte durch die </a:t>
            </a:r>
            <a:r>
              <a:rPr lang="de-DE" sz="1400" u="sng" dirty="0"/>
              <a:t>5. FSG Novelle </a:t>
            </a:r>
            <a:r>
              <a:rPr lang="de-DE" sz="1400" dirty="0"/>
              <a:t>(BGBl. I Nr. 81/2002) gelöst werden, denn die </a:t>
            </a:r>
            <a:r>
              <a:rPr lang="de-DE" sz="1400" u="sng" dirty="0"/>
              <a:t>bisherige </a:t>
            </a:r>
            <a:r>
              <a:rPr lang="de-DE" sz="1400" u="sng" dirty="0" err="1"/>
              <a:t>RSpr</a:t>
            </a:r>
            <a:r>
              <a:rPr lang="de-DE" sz="1400" u="sng" dirty="0"/>
              <a:t> </a:t>
            </a:r>
            <a:r>
              <a:rPr lang="de-DE" sz="1400" dirty="0"/>
              <a:t>(s ZVR-Sonderheft) hat immer einen  </a:t>
            </a:r>
            <a:r>
              <a:rPr lang="de-DE" sz="1400" u="sng" dirty="0"/>
              <a:t>Regressgrund</a:t>
            </a:r>
            <a:r>
              <a:rPr lang="de-DE" sz="1400" dirty="0"/>
              <a:t> der Haftpflichtversicherung angenommen.</a:t>
            </a:r>
          </a:p>
          <a:p>
            <a:pPr marL="0" indent="0">
              <a:buNone/>
            </a:pPr>
            <a:r>
              <a:rPr lang="de-DE" sz="1400" dirty="0">
                <a:solidFill>
                  <a:schemeClr val="tx2"/>
                </a:solidFill>
              </a:rPr>
              <a:t>Seit der 5. FSG Novelle, Änderung des § 23 Abs 1 FSG ist das </a:t>
            </a:r>
            <a:r>
              <a:rPr lang="de-DE" sz="1400" u="sng" dirty="0">
                <a:solidFill>
                  <a:schemeClr val="tx2"/>
                </a:solidFill>
              </a:rPr>
              <a:t>Versäumen der </a:t>
            </a:r>
            <a:r>
              <a:rPr lang="de-DE" sz="1400" u="sng" dirty="0" err="1">
                <a:solidFill>
                  <a:schemeClr val="tx2"/>
                </a:solidFill>
              </a:rPr>
              <a:t>Umschreibefrist</a:t>
            </a:r>
            <a:r>
              <a:rPr lang="de-DE" sz="1400" dirty="0">
                <a:solidFill>
                  <a:schemeClr val="tx2"/>
                </a:solidFill>
              </a:rPr>
              <a:t> nur ein </a:t>
            </a:r>
            <a:r>
              <a:rPr lang="de-DE" sz="1400" u="sng" dirty="0">
                <a:solidFill>
                  <a:schemeClr val="tx2"/>
                </a:solidFill>
              </a:rPr>
              <a:t>Verwaltungsstraftatbestand</a:t>
            </a:r>
            <a:r>
              <a:rPr lang="de-DE" sz="1400" dirty="0">
                <a:solidFill>
                  <a:schemeClr val="tx2"/>
                </a:solidFill>
              </a:rPr>
              <a:t>: </a:t>
            </a:r>
            <a:br>
              <a:rPr lang="de-DE" sz="1400" dirty="0">
                <a:solidFill>
                  <a:schemeClr val="tx2"/>
                </a:solidFill>
              </a:rPr>
            </a:br>
            <a:r>
              <a:rPr lang="de-DE" sz="1400" dirty="0">
                <a:solidFill>
                  <a:schemeClr val="tx2"/>
                </a:solidFill>
              </a:rPr>
              <a:t>"Das Lenken von Kraftfahrzeugen nach Verstreichen der genannten Frist stellt eine Übertretung nach § 37 Abs 1 dar“.</a:t>
            </a:r>
            <a:br>
              <a:rPr lang="de-DE" sz="1400" dirty="0">
                <a:solidFill>
                  <a:schemeClr val="tx2"/>
                </a:solidFill>
              </a:rPr>
            </a:br>
            <a:br>
              <a:rPr lang="de-DE" sz="1400" dirty="0">
                <a:solidFill>
                  <a:schemeClr val="tx2"/>
                </a:solidFill>
              </a:rPr>
            </a:br>
            <a:r>
              <a:rPr lang="de-DE" sz="1400" dirty="0"/>
              <a:t>Einfügung § 23 Abs 1 letzter Satz: „Das Lenken von Kraftfahrzeugen nach Verstreichen der genannten Frist stellt eine Übertretung nach § 37 Abs 1 dar“. </a:t>
            </a:r>
            <a:r>
              <a:rPr lang="de-DE" sz="1400" i="1" dirty="0"/>
              <a:t>(gemeint als Formalerfordernis, gleich bedeutend wie FS nicht mitgeführt).</a:t>
            </a:r>
          </a:p>
          <a:p>
            <a:pPr marL="0" indent="0">
              <a:buNone/>
            </a:pPr>
            <a:r>
              <a:rPr lang="de-DE" sz="1400" i="1" dirty="0"/>
              <a:t>EB: „Aufgrund großer Unsicherheiten in der Praxis wird nunmehr auf Gesetzesebene klargestellt, dass das Lenken von Kraftfahrzeugen trotz unterlassener Umschreibung eine Übertretung des $ 3Z Abs 1 darstellt. Somit ist § 37 Abs 3 Z 1 in Verbindung mit § 1 Abs 3 nicht anzuwenden, was bedeutet, dass die </a:t>
            </a:r>
            <a:r>
              <a:rPr lang="de-DE" sz="1400" i="1" u="sng" dirty="0"/>
              <a:t>strengen Rechtsfolgen</a:t>
            </a:r>
            <a:r>
              <a:rPr lang="de-DE" sz="1400" i="1" dirty="0"/>
              <a:t> des "Lenkens ohne gültige Lenkberechtigung" in diesen Fällen </a:t>
            </a:r>
            <a:r>
              <a:rPr lang="de-DE" sz="1400" i="1" u="sng" dirty="0"/>
              <a:t>nicht Platz greifen</a:t>
            </a:r>
            <a:r>
              <a:rPr lang="de-DE" sz="1400" i="1" dirty="0"/>
              <a:t>.“</a:t>
            </a:r>
          </a:p>
          <a:p>
            <a:pPr marL="0" indent="0">
              <a:buNone/>
            </a:pPr>
            <a:r>
              <a:rPr lang="de-DE" sz="1400" u="sng" dirty="0">
                <a:solidFill>
                  <a:schemeClr val="tx2"/>
                </a:solidFill>
              </a:rPr>
              <a:t>Trotz dieser deutlichen Erklärung </a:t>
            </a:r>
            <a:r>
              <a:rPr lang="de-DE" sz="1400" dirty="0">
                <a:solidFill>
                  <a:schemeClr val="tx2"/>
                </a:solidFill>
              </a:rPr>
              <a:t>in den EB folgt aber die Ziviljudikatur (weiterhin) der Versicherungspraxis, dass ein </a:t>
            </a:r>
            <a:r>
              <a:rPr lang="de-DE" sz="1400" u="sng" dirty="0">
                <a:solidFill>
                  <a:schemeClr val="tx2"/>
                </a:solidFill>
              </a:rPr>
              <a:t>Regress wegen Lenkens ohne LB </a:t>
            </a:r>
            <a:r>
              <a:rPr lang="de-DE" sz="1400" dirty="0">
                <a:solidFill>
                  <a:schemeClr val="tx2"/>
                </a:solidFill>
              </a:rPr>
              <a:t>vorliegt.</a:t>
            </a:r>
          </a:p>
          <a:p>
            <a:pPr marL="0" indent="0">
              <a:buNone/>
            </a:pPr>
            <a:endParaRPr lang="de-DE" sz="1400" i="1" dirty="0"/>
          </a:p>
          <a:p>
            <a:pPr marL="0" indent="0">
              <a:buNone/>
            </a:pPr>
            <a:endParaRPr lang="de-DE" sz="1400" dirty="0">
              <a:solidFill>
                <a:schemeClr val="tx2"/>
              </a:solidFill>
            </a:endParaRP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29</a:t>
            </a:fld>
            <a:endParaRPr lang="de-DE" dirty="0"/>
          </a:p>
        </p:txBody>
      </p:sp>
    </p:spTree>
    <p:extLst>
      <p:ext uri="{BB962C8B-B14F-4D97-AF65-F5344CB8AC3E}">
        <p14:creationId xmlns:p14="http://schemas.microsoft.com/office/powerpoint/2010/main" val="41234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1. Problemstellungen allgemein:</a:t>
            </a:r>
            <a:br>
              <a:rPr lang="de-DE" b="1" dirty="0"/>
            </a:br>
            <a:endParaRPr lang="de-DE" b="1" dirty="0"/>
          </a:p>
          <a:p>
            <a:pPr marL="0" indent="0">
              <a:buNone/>
            </a:pPr>
            <a:r>
              <a:rPr lang="de-DE" sz="1400" b="1" u="sng" dirty="0"/>
              <a:t>Anwesenheitsgrund:</a:t>
            </a:r>
          </a:p>
          <a:p>
            <a:r>
              <a:rPr lang="de-DE" sz="1400" dirty="0"/>
              <a:t>Tourismus</a:t>
            </a:r>
          </a:p>
          <a:p>
            <a:r>
              <a:rPr lang="de-DE" sz="1400" dirty="0"/>
              <a:t>Arbeitseinsätze</a:t>
            </a:r>
          </a:p>
          <a:p>
            <a:r>
              <a:rPr lang="de-DE" sz="1400" dirty="0"/>
              <a:t>Studenten</a:t>
            </a:r>
          </a:p>
          <a:p>
            <a:r>
              <a:rPr lang="de-DE" sz="1400" dirty="0"/>
              <a:t>Migranten</a:t>
            </a:r>
            <a:br>
              <a:rPr lang="de-DE" sz="1400" dirty="0"/>
            </a:br>
            <a:endParaRPr lang="de-DE" sz="1400" dirty="0"/>
          </a:p>
          <a:p>
            <a:pPr marL="0" indent="0">
              <a:buNone/>
            </a:pPr>
            <a:r>
              <a:rPr lang="de-DE" sz="1400" b="1" u="sng" dirty="0"/>
              <a:t>Fahrzeug:</a:t>
            </a:r>
          </a:p>
          <a:p>
            <a:r>
              <a:rPr lang="de-DE" sz="1400" dirty="0"/>
              <a:t>eigenes Fahrzeug (</a:t>
            </a:r>
            <a:r>
              <a:rPr lang="de-DE" sz="1400" dirty="0" err="1"/>
              <a:t>evtl</a:t>
            </a:r>
            <a:r>
              <a:rPr lang="de-DE" sz="1400" dirty="0"/>
              <a:t> aus Heimatland)</a:t>
            </a:r>
          </a:p>
          <a:p>
            <a:r>
              <a:rPr lang="de-DE" sz="1400" dirty="0"/>
              <a:t>Mietwagen (Car-</a:t>
            </a:r>
            <a:r>
              <a:rPr lang="de-DE" sz="1400" dirty="0" err="1"/>
              <a:t>sharing</a:t>
            </a:r>
            <a:r>
              <a:rPr lang="de-DE" sz="1400" dirty="0"/>
              <a:t>)</a:t>
            </a:r>
          </a:p>
          <a:p>
            <a:r>
              <a:rPr lang="de-DE" sz="1400" dirty="0"/>
              <a:t>Arbeitgeber-Fahrzeuge (</a:t>
            </a:r>
            <a:r>
              <a:rPr lang="de-DE" sz="1400" dirty="0" err="1"/>
              <a:t>zB</a:t>
            </a:r>
            <a:r>
              <a:rPr lang="de-DE" sz="1400" dirty="0"/>
              <a:t> Lkw)</a:t>
            </a:r>
            <a:br>
              <a:rPr lang="de-DE" sz="1400" dirty="0"/>
            </a:br>
            <a:endParaRPr lang="de-DE" sz="1400" dirty="0"/>
          </a:p>
          <a:p>
            <a:pPr marL="0" indent="0">
              <a:buNone/>
            </a:pPr>
            <a:r>
              <a:rPr lang="de-DE" sz="1400" b="1" u="sng" dirty="0"/>
              <a:t>In diesem Vortrag nicht behandelt: </a:t>
            </a:r>
            <a:br>
              <a:rPr lang="de-DE" sz="1400" u="sng" dirty="0"/>
            </a:br>
            <a:r>
              <a:rPr lang="de-DE" sz="1400" dirty="0"/>
              <a:t>Entziehung (Lenkverbot) der ausländischen Lenkberechtigung nach schweren Verkehrsübertretungen und „Führerscheintourismus“</a:t>
            </a:r>
          </a:p>
          <a:p>
            <a:endParaRPr lang="de-DE" sz="1400" dirty="0"/>
          </a:p>
          <a:p>
            <a:pPr marL="0" indent="0">
              <a:buNone/>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3</a:t>
            </a:fld>
            <a:endParaRPr lang="de-DE" dirty="0"/>
          </a:p>
        </p:txBody>
      </p:sp>
    </p:spTree>
    <p:extLst>
      <p:ext uri="{BB962C8B-B14F-4D97-AF65-F5344CB8AC3E}">
        <p14:creationId xmlns:p14="http://schemas.microsoft.com/office/powerpoint/2010/main" val="333550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Rechtsfolgen und Strafen:</a:t>
            </a:r>
          </a:p>
          <a:p>
            <a:pPr marL="0" indent="0">
              <a:buNone/>
            </a:pPr>
            <a:r>
              <a:rPr lang="de-DE" b="1" dirty="0">
                <a:solidFill>
                  <a:srgbClr val="FF0000"/>
                </a:solidFill>
              </a:rPr>
              <a:t>Fahren mit einem ausländischen Führerschein</a:t>
            </a:r>
            <a:br>
              <a:rPr lang="de-DE" b="1" dirty="0">
                <a:solidFill>
                  <a:srgbClr val="FF0000"/>
                </a:solidFill>
              </a:rPr>
            </a:br>
            <a:endParaRPr lang="de-DE" b="1" dirty="0">
              <a:solidFill>
                <a:srgbClr val="FF0000"/>
              </a:solidFill>
            </a:endParaRPr>
          </a:p>
          <a:p>
            <a:pPr marL="0" indent="0">
              <a:buNone/>
            </a:pPr>
            <a:r>
              <a:rPr lang="de-DE" sz="1400" u="sng" dirty="0">
                <a:solidFill>
                  <a:schemeClr val="tx2"/>
                </a:solidFill>
              </a:rPr>
              <a:t>Bei Verkehrsverstößen:</a:t>
            </a:r>
          </a:p>
          <a:p>
            <a:pPr marL="0" indent="0">
              <a:buNone/>
            </a:pPr>
            <a:r>
              <a:rPr lang="de-DE" sz="1400" dirty="0">
                <a:solidFill>
                  <a:schemeClr val="tx2"/>
                </a:solidFill>
              </a:rPr>
              <a:t>Verwaltungsstrafe durch Wohnsitzbehörde (</a:t>
            </a:r>
            <a:r>
              <a:rPr lang="de-DE" sz="1400" dirty="0" err="1">
                <a:solidFill>
                  <a:schemeClr val="tx2"/>
                </a:solidFill>
              </a:rPr>
              <a:t>ggf</a:t>
            </a:r>
            <a:r>
              <a:rPr lang="de-DE" sz="1400" dirty="0">
                <a:solidFill>
                  <a:schemeClr val="tx2"/>
                </a:solidFill>
              </a:rPr>
              <a:t> Vollstreckung über die Grenze…)</a:t>
            </a:r>
            <a:br>
              <a:rPr lang="de-DE" sz="1400" dirty="0">
                <a:solidFill>
                  <a:schemeClr val="tx2"/>
                </a:solidFill>
              </a:rPr>
            </a:br>
            <a:r>
              <a:rPr lang="de-DE" sz="1400" dirty="0" err="1">
                <a:solidFill>
                  <a:schemeClr val="tx2"/>
                </a:solidFill>
              </a:rPr>
              <a:t>ggf</a:t>
            </a:r>
            <a:r>
              <a:rPr lang="de-DE" sz="1400" dirty="0">
                <a:solidFill>
                  <a:schemeClr val="tx2"/>
                </a:solidFill>
              </a:rPr>
              <a:t> aber vorläufige Sicherheitsleistung, wenn keine Zustellung gewährleistet ist.</a:t>
            </a:r>
            <a:br>
              <a:rPr lang="de-DE" sz="1400" dirty="0">
                <a:solidFill>
                  <a:schemeClr val="tx2"/>
                </a:solidFill>
              </a:rPr>
            </a:br>
            <a:endParaRPr lang="de-DE" sz="1000" dirty="0">
              <a:solidFill>
                <a:schemeClr val="tx2"/>
              </a:solidFill>
            </a:endParaRP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30</a:t>
            </a:fld>
            <a:endParaRPr lang="de-DE" dirty="0"/>
          </a:p>
        </p:txBody>
      </p:sp>
    </p:spTree>
    <p:extLst>
      <p:ext uri="{BB962C8B-B14F-4D97-AF65-F5344CB8AC3E}">
        <p14:creationId xmlns:p14="http://schemas.microsoft.com/office/powerpoint/2010/main" val="115428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Behördenakte, Rechtsfolgen und Strafen:</a:t>
            </a:r>
          </a:p>
          <a:p>
            <a:pPr marL="0" indent="0">
              <a:buNone/>
            </a:pPr>
            <a:r>
              <a:rPr lang="de-DE" b="1" dirty="0">
                <a:solidFill>
                  <a:srgbClr val="FF0000"/>
                </a:solidFill>
              </a:rPr>
              <a:t>Fahren mit einem ausländischen Führerschein</a:t>
            </a:r>
            <a:br>
              <a:rPr lang="de-DE" b="1" dirty="0">
                <a:solidFill>
                  <a:srgbClr val="FF0000"/>
                </a:solidFill>
              </a:rPr>
            </a:br>
            <a:endParaRPr lang="de-DE" b="1" dirty="0">
              <a:solidFill>
                <a:srgbClr val="FF0000"/>
              </a:solidFill>
            </a:endParaRPr>
          </a:p>
          <a:p>
            <a:pPr marL="0" indent="0">
              <a:buNone/>
            </a:pPr>
            <a:r>
              <a:rPr lang="de-DE" sz="1400" b="1" dirty="0">
                <a:solidFill>
                  <a:schemeClr val="tx2"/>
                </a:solidFill>
              </a:rPr>
              <a:t>Führerscheinmaßnahmen:</a:t>
            </a:r>
          </a:p>
          <a:p>
            <a:pPr marL="0" indent="0">
              <a:buNone/>
            </a:pPr>
            <a:r>
              <a:rPr lang="de-DE" sz="1400" u="sng" dirty="0">
                <a:solidFill>
                  <a:schemeClr val="tx2"/>
                </a:solidFill>
              </a:rPr>
              <a:t>1. ohne Wohnsitz in Österreich:</a:t>
            </a:r>
            <a:r>
              <a:rPr lang="de-DE" sz="1400" dirty="0">
                <a:solidFill>
                  <a:schemeClr val="tx2"/>
                </a:solidFill>
              </a:rPr>
              <a:t> </a:t>
            </a:r>
            <a:br>
              <a:rPr lang="de-DE" sz="1400" dirty="0">
                <a:solidFill>
                  <a:schemeClr val="tx2"/>
                </a:solidFill>
              </a:rPr>
            </a:br>
            <a:br>
              <a:rPr lang="de-DE" sz="1400" dirty="0">
                <a:solidFill>
                  <a:schemeClr val="tx2"/>
                </a:solidFill>
              </a:rPr>
            </a:br>
            <a:r>
              <a:rPr lang="de-DE" sz="1400" dirty="0">
                <a:solidFill>
                  <a:schemeClr val="tx2"/>
                </a:solidFill>
              </a:rPr>
              <a:t>&gt; Verbot, von einer im Ausland erworbenen Lenkberechtigung in Österreich Gebrauch zu machen und bescheidmäßiges Lenkverbot;</a:t>
            </a:r>
            <a:br>
              <a:rPr lang="de-DE" sz="1400" dirty="0">
                <a:solidFill>
                  <a:schemeClr val="tx2"/>
                </a:solidFill>
              </a:rPr>
            </a:br>
            <a:r>
              <a:rPr lang="de-DE" sz="1400" dirty="0">
                <a:solidFill>
                  <a:schemeClr val="tx2"/>
                </a:solidFill>
              </a:rPr>
              <a:t>&gt; Zuständig ist die Behörde des aktuellen Aufenthaltes, </a:t>
            </a:r>
            <a:br>
              <a:rPr lang="de-DE" sz="1400" dirty="0">
                <a:solidFill>
                  <a:schemeClr val="tx2"/>
                </a:solidFill>
              </a:rPr>
            </a:br>
            <a:r>
              <a:rPr lang="de-DE" sz="1400" dirty="0">
                <a:solidFill>
                  <a:schemeClr val="tx2"/>
                </a:solidFill>
              </a:rPr>
              <a:t>&gt; Diese hat (via Polizei) den FS abzunehmen und einzubehalten; </a:t>
            </a:r>
            <a:br>
              <a:rPr lang="de-DE" sz="1400" dirty="0">
                <a:solidFill>
                  <a:schemeClr val="tx2"/>
                </a:solidFill>
              </a:rPr>
            </a:br>
            <a:r>
              <a:rPr lang="de-DE" sz="1400" dirty="0">
                <a:solidFill>
                  <a:schemeClr val="tx2"/>
                </a:solidFill>
              </a:rPr>
              <a:t>&gt; Mitteilung an die Ausstellungsbehörde (§ 30 Abs 1 FSG).</a:t>
            </a:r>
          </a:p>
          <a:p>
            <a:pPr marL="0" indent="0">
              <a:buNone/>
            </a:pPr>
            <a:br>
              <a:rPr lang="de-DE" sz="1400" u="sng" dirty="0">
                <a:solidFill>
                  <a:schemeClr val="tx2"/>
                </a:solidFill>
              </a:rPr>
            </a:br>
            <a:r>
              <a:rPr lang="de-DE" sz="1400" u="sng" dirty="0">
                <a:solidFill>
                  <a:schemeClr val="tx2"/>
                </a:solidFill>
              </a:rPr>
              <a:t>2. (FS-rechtlicher) Wohnsitz in Österreich:</a:t>
            </a:r>
            <a:br>
              <a:rPr lang="de-DE" sz="1400" u="sng" dirty="0">
                <a:solidFill>
                  <a:schemeClr val="tx2"/>
                </a:solidFill>
              </a:rPr>
            </a:br>
            <a:br>
              <a:rPr lang="de-DE" sz="1400" dirty="0">
                <a:solidFill>
                  <a:schemeClr val="tx2"/>
                </a:solidFill>
              </a:rPr>
            </a:br>
            <a:r>
              <a:rPr lang="de-DE" sz="1400" dirty="0">
                <a:solidFill>
                  <a:schemeClr val="tx2"/>
                </a:solidFill>
              </a:rPr>
              <a:t>&gt; Hier erfolgt eine Entziehung der Lenkberechtigung </a:t>
            </a:r>
            <a:br>
              <a:rPr lang="de-DE" sz="1400" dirty="0">
                <a:solidFill>
                  <a:schemeClr val="tx2"/>
                </a:solidFill>
              </a:rPr>
            </a:br>
            <a:r>
              <a:rPr lang="de-DE" sz="1400" dirty="0">
                <a:solidFill>
                  <a:schemeClr val="tx2"/>
                </a:solidFill>
              </a:rPr>
              <a:t>&gt; Übermittlung einer Sachverhaltsdarstellung an die Ausstellungsbehörde ( 30 Abs 2 FSG)</a:t>
            </a:r>
            <a:br>
              <a:rPr lang="de-DE" sz="1400" dirty="0">
                <a:solidFill>
                  <a:schemeClr val="tx2"/>
                </a:solidFill>
              </a:rPr>
            </a:br>
            <a:r>
              <a:rPr lang="de-DE" sz="1400" dirty="0">
                <a:solidFill>
                  <a:schemeClr val="tx2"/>
                </a:solidFill>
              </a:rPr>
              <a:t>&gt; Bei Wiedererteilung wird österr. LB erteilt (18 Monate, Praxisprüfung!), </a:t>
            </a:r>
            <a:br>
              <a:rPr lang="de-DE" sz="1400" dirty="0">
                <a:solidFill>
                  <a:schemeClr val="tx2"/>
                </a:solidFill>
              </a:rPr>
            </a:br>
            <a:r>
              <a:rPr lang="de-DE" sz="1400" dirty="0">
                <a:solidFill>
                  <a:schemeClr val="tx2"/>
                </a:solidFill>
              </a:rPr>
              <a:t>&gt; § 30 Abs 2 regelt auch Folgen des „Führerscheintourismus“</a:t>
            </a:r>
            <a:endParaRPr lang="de-DE" sz="1000" dirty="0">
              <a:solidFill>
                <a:schemeClr val="tx2"/>
              </a:solidFill>
            </a:endParaRP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31</a:t>
            </a:fld>
            <a:endParaRPr lang="de-DE" dirty="0"/>
          </a:p>
        </p:txBody>
      </p:sp>
    </p:spTree>
    <p:extLst>
      <p:ext uri="{BB962C8B-B14F-4D97-AF65-F5344CB8AC3E}">
        <p14:creationId xmlns:p14="http://schemas.microsoft.com/office/powerpoint/2010/main" val="221859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Lösung der Fallbeispiele aus Punkt 3:</a:t>
            </a:r>
            <a:br>
              <a:rPr lang="de-DE" b="1" dirty="0"/>
            </a:br>
            <a:br>
              <a:rPr lang="de-DE" b="1" dirty="0"/>
            </a:br>
            <a:endParaRPr lang="de-DE" sz="1400" b="1" dirty="0"/>
          </a:p>
          <a:p>
            <a:pPr marL="0" indent="0">
              <a:buNone/>
            </a:pPr>
            <a:r>
              <a:rPr lang="de-DE" sz="1400" u="sng" dirty="0"/>
              <a:t>1. Spanischer FS über Deutschland nach Österreich: </a:t>
            </a:r>
          </a:p>
          <a:p>
            <a:pPr marL="0" indent="0">
              <a:buNone/>
            </a:pPr>
            <a:r>
              <a:rPr lang="de-DE" sz="1400" dirty="0"/>
              <a:t>Umschreibung könnte entfallen, weil innerhalb des EWR Führerscheine vollwertig anerkannt werden. </a:t>
            </a:r>
          </a:p>
          <a:p>
            <a:pPr marL="0" indent="0">
              <a:buNone/>
            </a:pPr>
            <a:br>
              <a:rPr lang="de-DE" sz="1400" dirty="0"/>
            </a:br>
            <a:r>
              <a:rPr lang="de-DE" sz="1400" dirty="0"/>
              <a:t>Einziges mögliches Problem, kommt weiter unten (FS aus Drittstaat).</a:t>
            </a:r>
          </a:p>
          <a:p>
            <a:pPr marL="0" indent="0">
              <a:buNone/>
            </a:pPr>
            <a:br>
              <a:rPr lang="de-DE" sz="1400" dirty="0"/>
            </a:br>
            <a:r>
              <a:rPr lang="de-DE" sz="1400" dirty="0"/>
              <a:t>Aus Anlass des Erwerbes von C naturgemäß Neuausstellung eines österreichischen FS und einziehen des spanischen.</a:t>
            </a:r>
          </a:p>
          <a:p>
            <a:pPr marL="457200" indent="-457200">
              <a:buAutoNum type="arabicPeriod"/>
            </a:pPr>
            <a:endParaRPr lang="de-DE" dirty="0"/>
          </a:p>
          <a:p>
            <a:pPr marL="457200" indent="-457200">
              <a:buAutoNum type="arabicPeriod"/>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32</a:t>
            </a:fld>
            <a:endParaRPr lang="de-DE" dirty="0"/>
          </a:p>
        </p:txBody>
      </p:sp>
    </p:spTree>
    <p:extLst>
      <p:ext uri="{BB962C8B-B14F-4D97-AF65-F5344CB8AC3E}">
        <p14:creationId xmlns:p14="http://schemas.microsoft.com/office/powerpoint/2010/main" val="265121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Lösung der Fallbeispiele aus Punkt 3:</a:t>
            </a:r>
            <a:br>
              <a:rPr lang="de-DE" b="1" dirty="0"/>
            </a:br>
            <a:br>
              <a:rPr lang="de-DE" b="1" dirty="0"/>
            </a:br>
            <a:endParaRPr lang="de-DE" sz="1400" b="1" dirty="0"/>
          </a:p>
          <a:p>
            <a:pPr marL="0" indent="0">
              <a:buNone/>
            </a:pPr>
            <a:r>
              <a:rPr lang="de-DE" sz="1400" u="sng" dirty="0"/>
              <a:t>2. Schweiz, wechselnder Wohnsitz mit Österreich:</a:t>
            </a:r>
          </a:p>
          <a:p>
            <a:pPr marL="0" indent="0">
              <a:buNone/>
            </a:pPr>
            <a:r>
              <a:rPr lang="de-DE" sz="1400" u="sng" dirty="0">
                <a:solidFill>
                  <a:schemeClr val="tx1"/>
                </a:solidFill>
              </a:rPr>
              <a:t>Variante 1:</a:t>
            </a:r>
          </a:p>
          <a:p>
            <a:pPr marL="0" indent="0">
              <a:buNone/>
            </a:pPr>
            <a:r>
              <a:rPr lang="de-DE" sz="1400" dirty="0">
                <a:solidFill>
                  <a:schemeClr val="tx1"/>
                </a:solidFill>
                <a:latin typeface="Arial" panose="020B0604020202020204" pitchFamily="34" charset="0"/>
                <a:ea typeface="Times New Roman" panose="02020603050405020304" pitchFamily="18" charset="0"/>
              </a:rPr>
              <a:t>Beide Länder haben eine </a:t>
            </a:r>
            <a:r>
              <a:rPr lang="de-DE" sz="1400" dirty="0" err="1">
                <a:solidFill>
                  <a:schemeClr val="tx1"/>
                </a:solidFill>
                <a:latin typeface="Arial" panose="020B0604020202020204" pitchFamily="34" charset="0"/>
                <a:ea typeface="Times New Roman" panose="02020603050405020304" pitchFamily="18" charset="0"/>
              </a:rPr>
              <a:t>Umschreibeverpflichtung</a:t>
            </a:r>
            <a:r>
              <a:rPr lang="de-DE" sz="1400" dirty="0">
                <a:solidFill>
                  <a:schemeClr val="tx1"/>
                </a:solidFill>
                <a:latin typeface="Arial" panose="020B0604020202020204" pitchFamily="34" charset="0"/>
                <a:ea typeface="Times New Roman" panose="02020603050405020304" pitchFamily="18" charset="0"/>
              </a:rPr>
              <a:t> nach spätestens 6 Monaten Aufenthalt/Wohnsitznahme </a:t>
            </a:r>
            <a:br>
              <a:rPr lang="de-DE" sz="1400" dirty="0">
                <a:solidFill>
                  <a:schemeClr val="tx1"/>
                </a:solidFill>
                <a:latin typeface="Arial" panose="020B0604020202020204" pitchFamily="34" charset="0"/>
                <a:ea typeface="Times New Roman" panose="02020603050405020304" pitchFamily="18" charset="0"/>
              </a:rPr>
            </a:br>
            <a:r>
              <a:rPr lang="de-DE" sz="1400" dirty="0">
                <a:solidFill>
                  <a:schemeClr val="tx1"/>
                </a:solidFill>
                <a:latin typeface="Arial" panose="020B0604020202020204" pitchFamily="34" charset="0"/>
                <a:ea typeface="Times New Roman" panose="02020603050405020304" pitchFamily="18" charset="0"/>
              </a:rPr>
              <a:t>– im Ergebnis </a:t>
            </a:r>
            <a:r>
              <a:rPr lang="de-DE" sz="1400" u="sng" dirty="0">
                <a:solidFill>
                  <a:schemeClr val="tx1"/>
                </a:solidFill>
                <a:latin typeface="Arial" panose="020B0604020202020204" pitchFamily="34" charset="0"/>
                <a:ea typeface="Times New Roman" panose="02020603050405020304" pitchFamily="18" charset="0"/>
              </a:rPr>
              <a:t>unlösbar, </a:t>
            </a:r>
            <a:r>
              <a:rPr lang="de-DE" sz="1400" dirty="0">
                <a:solidFill>
                  <a:schemeClr val="tx1"/>
                </a:solidFill>
                <a:latin typeface="Arial" panose="020B0604020202020204" pitchFamily="34" charset="0"/>
                <a:ea typeface="Times New Roman" panose="02020603050405020304" pitchFamily="18" charset="0"/>
              </a:rPr>
              <a:t>eine Art FS-Ping-Pong.</a:t>
            </a:r>
          </a:p>
          <a:p>
            <a:pPr marL="0" indent="0">
              <a:buNone/>
            </a:pPr>
            <a:endParaRPr lang="de-DE" sz="1400" dirty="0">
              <a:solidFill>
                <a:schemeClr val="tx1"/>
              </a:solidFill>
              <a:latin typeface="Arial" panose="020B0604020202020204" pitchFamily="34" charset="0"/>
              <a:ea typeface="Times New Roman" panose="02020603050405020304" pitchFamily="18" charset="0"/>
            </a:endParaRPr>
          </a:p>
          <a:p>
            <a:pPr marL="0" indent="0">
              <a:buNone/>
            </a:pPr>
            <a:r>
              <a:rPr lang="de-DE" sz="1400" u="sng" dirty="0">
                <a:solidFill>
                  <a:schemeClr val="tx1"/>
                </a:solidFill>
                <a:latin typeface="Arial" panose="020B0604020202020204" pitchFamily="34" charset="0"/>
                <a:ea typeface="Times New Roman" panose="02020603050405020304" pitchFamily="18" charset="0"/>
              </a:rPr>
              <a:t>Variante 2:</a:t>
            </a:r>
          </a:p>
          <a:p>
            <a:pPr marL="0" indent="0">
              <a:buNone/>
            </a:pPr>
            <a:r>
              <a:rPr lang="de-DE" sz="1400" dirty="0">
                <a:solidFill>
                  <a:schemeClr val="tx1"/>
                </a:solidFill>
                <a:latin typeface="Arial" panose="020B0604020202020204" pitchFamily="34" charset="0"/>
                <a:ea typeface="Times New Roman" panose="02020603050405020304" pitchFamily="18" charset="0"/>
              </a:rPr>
              <a:t>In einem anderen Fall erfolgte die Bestrafung durch die österreichische Behörde wegen Benützung einer Nicht-EWR-LB (Schweiz, dort ist der EU-FS-rechtliche Wohnsitz), nachdem in Österreich mehr als 6 Monate vorher ein „Hauptwohnsitz“ begründet wurde. </a:t>
            </a:r>
          </a:p>
          <a:p>
            <a:pPr marL="0" indent="0">
              <a:buNone/>
            </a:pPr>
            <a:r>
              <a:rPr lang="de-DE" sz="1400" dirty="0">
                <a:solidFill>
                  <a:schemeClr val="tx1"/>
                </a:solidFill>
                <a:latin typeface="Arial" panose="020B0604020202020204" pitchFamily="34" charset="0"/>
                <a:ea typeface="Times New Roman" panose="02020603050405020304" pitchFamily="18" charset="0"/>
              </a:rPr>
              <a:t>Hier wird der Widerspruch zwischen führerscheinrechtlichem Wohnsitzbegriff und dem Hauptwohnsitz gemäß Meldezettel deutlich.</a:t>
            </a:r>
          </a:p>
          <a:p>
            <a:pPr marL="0" indent="0">
              <a:buNone/>
            </a:pPr>
            <a:r>
              <a:rPr lang="de-DE" sz="1400" u="sng" dirty="0">
                <a:solidFill>
                  <a:schemeClr val="tx1"/>
                </a:solidFill>
                <a:latin typeface="Arial" panose="020B0604020202020204" pitchFamily="34" charset="0"/>
                <a:ea typeface="Times New Roman" panose="02020603050405020304" pitchFamily="18" charset="0"/>
              </a:rPr>
              <a:t>Lösung:</a:t>
            </a:r>
            <a:br>
              <a:rPr lang="de-DE" sz="1400" dirty="0">
                <a:solidFill>
                  <a:schemeClr val="tx1"/>
                </a:solidFill>
                <a:latin typeface="Arial" panose="020B0604020202020204" pitchFamily="34" charset="0"/>
                <a:ea typeface="Times New Roman" panose="02020603050405020304" pitchFamily="18" charset="0"/>
              </a:rPr>
            </a:br>
            <a:r>
              <a:rPr lang="de-DE" sz="1400" dirty="0">
                <a:solidFill>
                  <a:schemeClr val="tx1"/>
                </a:solidFill>
                <a:latin typeface="Arial" panose="020B0604020202020204" pitchFamily="34" charset="0"/>
                <a:ea typeface="Times New Roman" panose="02020603050405020304" pitchFamily="18" charset="0"/>
              </a:rPr>
              <a:t>Falscher Ansatz der Behörde: </a:t>
            </a:r>
            <a:br>
              <a:rPr lang="de-DE" sz="1400" dirty="0">
                <a:solidFill>
                  <a:schemeClr val="tx1"/>
                </a:solidFill>
                <a:latin typeface="Arial" panose="020B0604020202020204" pitchFamily="34" charset="0"/>
                <a:ea typeface="Times New Roman" panose="02020603050405020304" pitchFamily="18" charset="0"/>
              </a:rPr>
            </a:br>
            <a:r>
              <a:rPr lang="de-DE" sz="1400" dirty="0">
                <a:solidFill>
                  <a:schemeClr val="tx1"/>
                </a:solidFill>
                <a:latin typeface="Arial" panose="020B0604020202020204" pitchFamily="34" charset="0"/>
                <a:ea typeface="Times New Roman" panose="02020603050405020304" pitchFamily="18" charset="0"/>
              </a:rPr>
              <a:t>„HWS“ für FS-Bestrafung irrelevant (Aktenleiche), war nur zu Besuch, &gt; Bestrafung nach FSG rechtswidrig</a:t>
            </a:r>
          </a:p>
          <a:p>
            <a:pPr marL="0" indent="0">
              <a:buNone/>
            </a:pPr>
            <a:endParaRPr lang="de-DE" sz="1400" dirty="0"/>
          </a:p>
          <a:p>
            <a:pPr marL="457200" indent="-457200">
              <a:buAutoNum type="arabicPeriod"/>
            </a:pPr>
            <a:endParaRPr lang="de-DE" dirty="0"/>
          </a:p>
          <a:p>
            <a:pPr marL="457200" indent="-457200">
              <a:buAutoNum type="arabicPeriod"/>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33</a:t>
            </a:fld>
            <a:endParaRPr lang="de-DE" dirty="0"/>
          </a:p>
        </p:txBody>
      </p:sp>
    </p:spTree>
    <p:extLst>
      <p:ext uri="{BB962C8B-B14F-4D97-AF65-F5344CB8AC3E}">
        <p14:creationId xmlns:p14="http://schemas.microsoft.com/office/powerpoint/2010/main" val="284308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4: Lösung der Fallbeispiele aus Punkt 3:</a:t>
            </a:r>
            <a:br>
              <a:rPr lang="de-DE" b="1" dirty="0"/>
            </a:br>
            <a:endParaRPr lang="de-DE" b="1" dirty="0"/>
          </a:p>
          <a:p>
            <a:pPr marL="0" indent="0">
              <a:buNone/>
            </a:pPr>
            <a:br>
              <a:rPr lang="de-DE" sz="1400" b="1" dirty="0"/>
            </a:br>
            <a:r>
              <a:rPr lang="de-DE" sz="1400" u="sng" dirty="0"/>
              <a:t>3. Moldawischer FS über Rumänien nach Österreich: </a:t>
            </a:r>
            <a:br>
              <a:rPr lang="de-DE" sz="1400" b="1" dirty="0"/>
            </a:br>
            <a:br>
              <a:rPr lang="de-DE" sz="1400" b="1" dirty="0"/>
            </a:br>
            <a:r>
              <a:rPr lang="de-DE" sz="1400" dirty="0"/>
              <a:t>Umschreibung (Drittland auf EU-FS, WS in Österreich) hätte erfolgen müssen, ist aber nicht binnen 6 Monaten ab Wohnsitzbegründung erfolgt.</a:t>
            </a:r>
          </a:p>
          <a:p>
            <a:pPr marL="0" indent="0">
              <a:buNone/>
            </a:pPr>
            <a:r>
              <a:rPr lang="de-DE" sz="1400" u="sng" dirty="0"/>
              <a:t>Nebeninfo:</a:t>
            </a:r>
            <a:br>
              <a:rPr lang="de-DE" sz="1400" dirty="0"/>
            </a:br>
            <a:r>
              <a:rPr lang="de-DE" sz="1400" dirty="0"/>
              <a:t>Moldawien (Nicht-EWR) hatte mit Rumänien eine bilaterale Anerkennung vereinbart.</a:t>
            </a:r>
          </a:p>
          <a:p>
            <a:pPr marL="0" indent="0">
              <a:buNone/>
            </a:pPr>
            <a:r>
              <a:rPr lang="de-DE" sz="1400" dirty="0"/>
              <a:t>Nach einem schwerem Unfall in Österreich wird </a:t>
            </a:r>
            <a:r>
              <a:rPr lang="de-DE" sz="1400" u="sng" dirty="0"/>
              <a:t>Regress</a:t>
            </a:r>
            <a:r>
              <a:rPr lang="de-DE" sz="1400" dirty="0"/>
              <a:t> seitens der eigenen Haftpflichtversicherung wegen Fehlens der Lenkberechtigung geltend gemacht und gerichtlich durchgesetzt.</a:t>
            </a: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34</a:t>
            </a:fld>
            <a:endParaRPr lang="de-DE" dirty="0"/>
          </a:p>
        </p:txBody>
      </p:sp>
    </p:spTree>
    <p:extLst>
      <p:ext uri="{BB962C8B-B14F-4D97-AF65-F5344CB8AC3E}">
        <p14:creationId xmlns:p14="http://schemas.microsoft.com/office/powerpoint/2010/main" val="351981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5: Verbesserungsvorschläge:</a:t>
            </a:r>
            <a:endParaRPr lang="de-DE" dirty="0"/>
          </a:p>
          <a:p>
            <a:pPr marL="0" indent="0">
              <a:buNone/>
            </a:pPr>
            <a:br>
              <a:rPr lang="de-DE" sz="1400" dirty="0"/>
            </a:br>
            <a:r>
              <a:rPr lang="de-DE" sz="1400" dirty="0"/>
              <a:t>1. </a:t>
            </a:r>
            <a:r>
              <a:rPr lang="de-DE" sz="1400" u="sng" dirty="0"/>
              <a:t>amtliche Vorgaben für Klassifizierung:</a:t>
            </a:r>
            <a:br>
              <a:rPr lang="de-DE" sz="1400" dirty="0"/>
            </a:br>
            <a:r>
              <a:rPr lang="de-DE" sz="1400" dirty="0"/>
              <a:t>Es sollte eine klare Rechtsgrundlage für die Klassifizierung sowie die entsprechenden Informationen geschaffen werden, sodass die ermächtigten Vereine leichter Lösungen für die zum Teil sehr komplizieren an sie herangetragene Fragen bieten können.</a:t>
            </a:r>
            <a:br>
              <a:rPr lang="de-DE" sz="1400" dirty="0"/>
            </a:br>
            <a:r>
              <a:rPr lang="de-DE" sz="1400" dirty="0"/>
              <a:t>Etwa gibt es in Indien zur zeit 24 „Klassen“, deren Einordnung extrem schwierig </a:t>
            </a:r>
            <a:r>
              <a:rPr lang="de-DE" sz="1400" dirty="0" err="1"/>
              <a:t>bzw</a:t>
            </a:r>
            <a:r>
              <a:rPr lang="de-DE" sz="1400" dirty="0"/>
              <a:t> störungsanfällig ist (nicht ohne mögliche Auswirkung auf die Verkehrssicherheit in Österreich…)</a:t>
            </a:r>
          </a:p>
          <a:p>
            <a:pPr marL="0" indent="0">
              <a:buNone/>
            </a:pPr>
            <a:r>
              <a:rPr lang="de-DE" sz="1400" dirty="0"/>
              <a:t>2. </a:t>
            </a:r>
            <a:r>
              <a:rPr lang="de-DE" sz="1400" u="sng" dirty="0"/>
              <a:t>Staatennachfolge</a:t>
            </a:r>
            <a:r>
              <a:rPr lang="de-DE" sz="1400" dirty="0"/>
              <a:t> (ehemalige </a:t>
            </a:r>
            <a:r>
              <a:rPr lang="de-DE" sz="1400" dirty="0">
                <a:solidFill>
                  <a:schemeClr val="tx1"/>
                </a:solidFill>
              </a:rPr>
              <a:t>Sowjetrepubliken, </a:t>
            </a:r>
            <a:r>
              <a:rPr lang="de-DE" sz="1400" dirty="0">
                <a:solidFill>
                  <a:schemeClr val="tx1"/>
                </a:solidFill>
                <a:latin typeface="Arial" panose="020B0604020202020204" pitchFamily="34" charset="0"/>
                <a:ea typeface="Calibri" panose="020F0502020204030204" pitchFamily="34" charset="0"/>
              </a:rPr>
              <a:t>ehemalige Kolonialstaaten und Inseln) bedarf einer Anpassung der Übereinkommen.</a:t>
            </a:r>
            <a:br>
              <a:rPr lang="de-DE" sz="1400" dirty="0">
                <a:solidFill>
                  <a:schemeClr val="tx1"/>
                </a:solidFill>
                <a:latin typeface="Arial" panose="020B0604020202020204" pitchFamily="34" charset="0"/>
                <a:ea typeface="Calibri" panose="020F0502020204030204" pitchFamily="34" charset="0"/>
              </a:rPr>
            </a:br>
            <a:r>
              <a:rPr lang="de-DE" sz="1400" dirty="0">
                <a:solidFill>
                  <a:schemeClr val="tx1"/>
                </a:solidFill>
                <a:latin typeface="Arial" panose="020B0604020202020204" pitchFamily="34" charset="0"/>
                <a:ea typeface="Calibri" panose="020F0502020204030204" pitchFamily="34" charset="0"/>
              </a:rPr>
              <a:t>Auf welcher Grundlage stellt auch </a:t>
            </a:r>
            <a:r>
              <a:rPr lang="de-DE" sz="1400" dirty="0" err="1">
                <a:solidFill>
                  <a:schemeClr val="tx1"/>
                </a:solidFill>
                <a:latin typeface="Arial" panose="020B0604020202020204" pitchFamily="34" charset="0"/>
                <a:ea typeface="Calibri" panose="020F0502020204030204" pitchFamily="34" charset="0"/>
              </a:rPr>
              <a:t>zB</a:t>
            </a:r>
            <a:r>
              <a:rPr lang="de-DE" sz="1400" dirty="0">
                <a:solidFill>
                  <a:schemeClr val="tx1"/>
                </a:solidFill>
                <a:latin typeface="Arial" panose="020B0604020202020204" pitchFamily="34" charset="0"/>
                <a:ea typeface="Calibri" panose="020F0502020204030204" pitchFamily="34" charset="0"/>
              </a:rPr>
              <a:t> China IFS aus, gelten diese bei uns?</a:t>
            </a:r>
          </a:p>
          <a:p>
            <a:pPr marL="0" indent="0">
              <a:buNone/>
            </a:pPr>
            <a:r>
              <a:rPr lang="de-DE" sz="1400" dirty="0"/>
              <a:t>3. </a:t>
            </a:r>
            <a:r>
              <a:rPr lang="de-DE" sz="1400" u="sng" dirty="0"/>
              <a:t>Lenken ohne Umschreibung </a:t>
            </a:r>
            <a:r>
              <a:rPr lang="de-DE" sz="1400" dirty="0"/>
              <a:t>als reiner </a:t>
            </a:r>
            <a:r>
              <a:rPr lang="de-DE" sz="1400" u="sng" dirty="0"/>
              <a:t>Verwaltungsstraftatbestand</a:t>
            </a:r>
            <a:r>
              <a:rPr lang="de-DE" sz="1400" dirty="0"/>
              <a:t>, wie durch FSG beabsichtigt wirklich sicher stellen.</a:t>
            </a:r>
            <a:br>
              <a:rPr lang="de-DE" sz="1400" dirty="0"/>
            </a:br>
            <a:r>
              <a:rPr lang="de-DE" sz="1400" dirty="0"/>
              <a:t>Immerhin hat der Lenker zuvor 6 Monate legal gelenkt, ohne dass eine Befristung vorgelegen wäre.</a:t>
            </a:r>
            <a:br>
              <a:rPr lang="de-DE" sz="1400" dirty="0"/>
            </a:br>
            <a:r>
              <a:rPr lang="de-DE" sz="1400" dirty="0"/>
              <a:t>Die diesbezügliche Rechtsprechung ist fragwürdig. </a:t>
            </a:r>
            <a:br>
              <a:rPr lang="de-DE" sz="1400" dirty="0"/>
            </a:br>
            <a:r>
              <a:rPr lang="de-DE" sz="1400" dirty="0"/>
              <a:t>Die Versicherungspraxis sollte endgültig den Regress ausschließen.</a:t>
            </a:r>
          </a:p>
          <a:p>
            <a:pPr marL="0" indent="0">
              <a:buNone/>
            </a:pPr>
            <a:r>
              <a:rPr lang="de-DE" sz="1400" dirty="0"/>
              <a:t>4 </a:t>
            </a:r>
            <a:r>
              <a:rPr lang="de-DE" sz="1400" u="sng" dirty="0"/>
              <a:t>Sanierung des § 33 Abs 3 FSG:</a:t>
            </a:r>
            <a:br>
              <a:rPr lang="de-DE" sz="1400" dirty="0"/>
            </a:br>
            <a:r>
              <a:rPr lang="de-DE" sz="1400" dirty="0"/>
              <a:t>Die hier getroffene gesetzliche Festlegung, dass einem Touristen OHNE </a:t>
            </a:r>
            <a:r>
              <a:rPr lang="de-DE" sz="1400" dirty="0" err="1"/>
              <a:t>vorweisbaren</a:t>
            </a:r>
            <a:r>
              <a:rPr lang="de-DE" sz="1400" dirty="0"/>
              <a:t> FS doch ein IFS auszustellen ist –findet keine Deckung im Wiener Übereinkommen. Es läge im Regelfall wohl auch nur die Aussage des Antragstellers vor, ob und welche Lenkberechtigungen er besitzt (Einladung zur Täuschung).</a:t>
            </a:r>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35</a:t>
            </a:fld>
            <a:endParaRPr lang="de-DE" dirty="0"/>
          </a:p>
        </p:txBody>
      </p:sp>
    </p:spTree>
    <p:extLst>
      <p:ext uri="{BB962C8B-B14F-4D97-AF65-F5344CB8AC3E}">
        <p14:creationId xmlns:p14="http://schemas.microsoft.com/office/powerpoint/2010/main" val="317377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p:pic>
      <p:sp>
        <p:nvSpPr>
          <p:cNvPr id="5" name="Rechteck 4"/>
          <p:cNvSpPr/>
          <p:nvPr/>
        </p:nvSpPr>
        <p:spPr bwMode="gray">
          <a:xfrm>
            <a:off x="795" y="0"/>
            <a:ext cx="12190412" cy="6858000"/>
          </a:xfrm>
          <a:prstGeom prst="rect">
            <a:avLst/>
          </a:prstGeom>
          <a:gradFill flip="none" rotWithShape="1">
            <a:gsLst>
              <a:gs pos="31000">
                <a:schemeClr val="accent2">
                  <a:lumMod val="100000"/>
                </a:schemeClr>
              </a:gs>
              <a:gs pos="79000">
                <a:schemeClr val="accent2">
                  <a:alpha val="41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sp>
        <p:nvSpPr>
          <p:cNvPr id="18" name="Textplatzhalter 17"/>
          <p:cNvSpPr>
            <a:spLocks noGrp="1"/>
          </p:cNvSpPr>
          <p:nvPr>
            <p:ph type="body" sz="quarter" idx="15"/>
          </p:nvPr>
        </p:nvSpPr>
        <p:spPr bwMode="gray"/>
        <p:txBody>
          <a:bodyPr>
            <a:scene3d>
              <a:camera prst="orthographicFront">
                <a:rot lat="0" lon="0" rev="0"/>
              </a:camera>
              <a:lightRig rig="threePt" dir="t"/>
            </a:scene3d>
          </a:bodyPr>
          <a:lstStyle/>
          <a:p>
            <a:r>
              <a:rPr lang="de-DE" sz="3200" dirty="0">
                <a:solidFill>
                  <a:schemeClr val="bg1"/>
                </a:solidFill>
              </a:rPr>
              <a:t>Fragen oder Anregungen?</a:t>
            </a:r>
            <a:endParaRPr lang="de-DE" dirty="0">
              <a:solidFill>
                <a:schemeClr val="bg1"/>
              </a:solidFill>
            </a:endParaRPr>
          </a:p>
        </p:txBody>
      </p:sp>
      <p:sp>
        <p:nvSpPr>
          <p:cNvPr id="16" name="Parallelogramm 15"/>
          <p:cNvSpPr/>
          <p:nvPr/>
        </p:nvSpPr>
        <p:spPr bwMode="gray">
          <a:xfrm rot="17100000" flipV="1">
            <a:off x="-290537" y="3327769"/>
            <a:ext cx="7153201" cy="194619"/>
          </a:xfrm>
          <a:custGeom>
            <a:avLst/>
            <a:gdLst/>
            <a:ahLst/>
            <a:cxnLst/>
            <a:rect l="l" t="t" r="r" b="b"/>
            <a:pathLst>
              <a:path w="7153201" h="194619">
                <a:moveTo>
                  <a:pt x="2494625" y="194619"/>
                </a:moveTo>
                <a:lnTo>
                  <a:pt x="2546773" y="0"/>
                </a:lnTo>
                <a:lnTo>
                  <a:pt x="50382" y="0"/>
                </a:lnTo>
                <a:lnTo>
                  <a:pt x="0" y="194619"/>
                </a:lnTo>
                <a:close/>
                <a:moveTo>
                  <a:pt x="7102820" y="194619"/>
                </a:moveTo>
                <a:lnTo>
                  <a:pt x="7153201" y="0"/>
                </a:lnTo>
                <a:lnTo>
                  <a:pt x="5000985" y="0"/>
                </a:lnTo>
                <a:lnTo>
                  <a:pt x="4948837" y="194619"/>
                </a:lnTo>
                <a:close/>
              </a:path>
            </a:pathLst>
          </a:cu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sp>
        <p:nvSpPr>
          <p:cNvPr id="17" name="Parallelogramm 16"/>
          <p:cNvSpPr/>
          <p:nvPr/>
        </p:nvSpPr>
        <p:spPr bwMode="gray">
          <a:xfrm rot="17100000" flipV="1">
            <a:off x="-213765" y="3372038"/>
            <a:ext cx="7128000" cy="108000"/>
          </a:xfrm>
          <a:custGeom>
            <a:avLst/>
            <a:gdLst/>
            <a:ahLst/>
            <a:cxnLst/>
            <a:rect l="l" t="t" r="r" b="b"/>
            <a:pathLst>
              <a:path w="7128000" h="108000">
                <a:moveTo>
                  <a:pt x="2496151" y="108000"/>
                </a:moveTo>
                <a:lnTo>
                  <a:pt x="2525089" y="0"/>
                </a:lnTo>
                <a:lnTo>
                  <a:pt x="27959" y="0"/>
                </a:lnTo>
                <a:lnTo>
                  <a:pt x="0" y="108000"/>
                </a:lnTo>
                <a:close/>
                <a:moveTo>
                  <a:pt x="7100042" y="108000"/>
                </a:moveTo>
                <a:lnTo>
                  <a:pt x="7128000" y="0"/>
                </a:lnTo>
                <a:lnTo>
                  <a:pt x="4979302" y="0"/>
                </a:lnTo>
                <a:lnTo>
                  <a:pt x="4950363" y="108000"/>
                </a:lnTo>
                <a:close/>
              </a:path>
            </a:pathLst>
          </a:cu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pic>
        <p:nvPicPr>
          <p:cNvPr id="11" name="Picture 6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99142" y="428127"/>
            <a:ext cx="1144889" cy="1144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992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platzhalter 2"/>
          <p:cNvPicPr>
            <a:picLocks noGrp="1" noChangeAspect="1"/>
          </p:cNvPicPr>
          <p:nvPr>
            <p:ph type="pic" sz="quarter" idx="14"/>
          </p:nvPr>
        </p:nvPicPr>
        <p:blipFill rotWithShape="1">
          <a:blip r:embed="rId2" cstate="email">
            <a:extLst>
              <a:ext uri="{28A0092B-C50C-407E-A947-70E740481C1C}">
                <a14:useLocalDpi xmlns:a14="http://schemas.microsoft.com/office/drawing/2010/main"/>
              </a:ext>
            </a:extLst>
          </a:blip>
          <a:srcRect/>
          <a:stretch/>
        </p:blipFill>
        <p:spPr/>
      </p:pic>
      <p:sp>
        <p:nvSpPr>
          <p:cNvPr id="12" name="Rechteck 11"/>
          <p:cNvSpPr/>
          <p:nvPr/>
        </p:nvSpPr>
        <p:spPr bwMode="gray">
          <a:xfrm>
            <a:off x="794" y="0"/>
            <a:ext cx="12190412" cy="6858000"/>
          </a:xfrm>
          <a:prstGeom prst="rect">
            <a:avLst/>
          </a:prstGeom>
          <a:gradFill flip="none" rotWithShape="1">
            <a:gsLst>
              <a:gs pos="81000">
                <a:schemeClr val="accent2">
                  <a:lumMod val="100000"/>
                </a:schemeClr>
              </a:gs>
              <a:gs pos="42000">
                <a:schemeClr val="accent2">
                  <a:alpha val="3100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sp>
        <p:nvSpPr>
          <p:cNvPr id="11" name="Textplatzhalter 10"/>
          <p:cNvSpPr>
            <a:spLocks noGrp="1"/>
          </p:cNvSpPr>
          <p:nvPr>
            <p:ph type="body" sz="quarter" idx="15"/>
          </p:nvPr>
        </p:nvSpPr>
        <p:spPr bwMode="gray"/>
        <p:txBody>
          <a:bodyPr anchor="ctr" anchorCtr="0"/>
          <a:lstStyle/>
          <a:p>
            <a:pPr marL="0" indent="0">
              <a:buNone/>
            </a:pPr>
            <a:r>
              <a:rPr lang="de-DE" sz="4800" b="1" dirty="0">
                <a:solidFill>
                  <a:schemeClr val="bg2"/>
                </a:solidFill>
              </a:rPr>
              <a:t>Vielen Dank</a:t>
            </a:r>
          </a:p>
          <a:p>
            <a:pPr marL="0" indent="0">
              <a:buNone/>
            </a:pPr>
            <a:br>
              <a:rPr lang="de-DE" sz="1600" b="1" dirty="0"/>
            </a:br>
            <a:br>
              <a:rPr lang="de-DE" sz="1600" b="1" dirty="0"/>
            </a:br>
            <a:r>
              <a:rPr lang="de-DE" sz="1800" b="1" dirty="0"/>
              <a:t>ÖAMTC</a:t>
            </a:r>
          </a:p>
          <a:p>
            <a:pPr marL="0" indent="0">
              <a:buNone/>
            </a:pPr>
            <a:r>
              <a:rPr lang="de-DE" sz="1800" dirty="0"/>
              <a:t>Baumgasse 129 </a:t>
            </a:r>
            <a:br>
              <a:rPr lang="de-DE" sz="1800" dirty="0"/>
            </a:br>
            <a:r>
              <a:rPr lang="de-DE" sz="1800" dirty="0"/>
              <a:t>1030 Wien</a:t>
            </a:r>
          </a:p>
          <a:p>
            <a:pPr marL="0" indent="0">
              <a:buNone/>
            </a:pPr>
            <a:r>
              <a:rPr lang="de-DE" sz="1800" dirty="0"/>
              <a:t>Telefon: +43 1 711 99-21281</a:t>
            </a:r>
            <a:br>
              <a:rPr lang="de-DE" sz="1800" dirty="0"/>
            </a:br>
            <a:r>
              <a:rPr lang="de-DE" sz="1800" dirty="0"/>
              <a:t>Mail: martin.hoffer@oeamtc.at</a:t>
            </a:r>
          </a:p>
          <a:p>
            <a:pPr marL="0" indent="0">
              <a:buNone/>
            </a:pPr>
            <a:r>
              <a:rPr lang="de-DE" sz="1800" dirty="0">
                <a:solidFill>
                  <a:schemeClr val="bg2"/>
                </a:solidFill>
              </a:rPr>
              <a:t>www.oeamtc.at/recht</a:t>
            </a:r>
            <a:endParaRPr lang="de-DE" sz="1600" b="1" dirty="0"/>
          </a:p>
        </p:txBody>
      </p:sp>
      <p:grpSp>
        <p:nvGrpSpPr>
          <p:cNvPr id="16" name="Gruppieren 15"/>
          <p:cNvGrpSpPr/>
          <p:nvPr/>
        </p:nvGrpSpPr>
        <p:grpSpPr bwMode="gray">
          <a:xfrm>
            <a:off x="6323846" y="-151522"/>
            <a:ext cx="215482" cy="7153200"/>
            <a:chOff x="6297174" y="-151522"/>
            <a:chExt cx="215482" cy="7153200"/>
          </a:xfrm>
        </p:grpSpPr>
        <p:sp>
          <p:nvSpPr>
            <p:cNvPr id="14" name="Parallelogramm 13"/>
            <p:cNvSpPr/>
            <p:nvPr/>
          </p:nvSpPr>
          <p:spPr bwMode="gray">
            <a:xfrm rot="17100000" flipV="1">
              <a:off x="2817884" y="3327768"/>
              <a:ext cx="7153200" cy="194619"/>
            </a:xfrm>
            <a:prstGeom prst="parallelogram">
              <a:avLst>
                <a:gd name="adj" fmla="val 25887"/>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sp>
          <p:nvSpPr>
            <p:cNvPr id="15" name="Parallelogramm 14"/>
            <p:cNvSpPr/>
            <p:nvPr/>
          </p:nvSpPr>
          <p:spPr bwMode="gray">
            <a:xfrm rot="17100000" flipV="1">
              <a:off x="2894656" y="3372039"/>
              <a:ext cx="7128000" cy="108000"/>
            </a:xfrm>
            <a:prstGeom prst="parallelogram">
              <a:avLst>
                <a:gd name="adj" fmla="val 25887"/>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grpSp>
      <p:pic>
        <p:nvPicPr>
          <p:cNvPr id="9" name="Picture 6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99142" y="428127"/>
            <a:ext cx="1144889" cy="1144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03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4</a:t>
            </a:fld>
            <a:endParaRPr lang="de-DE" dirty="0"/>
          </a:p>
        </p:txBody>
      </p:sp>
      <p:pic>
        <p:nvPicPr>
          <p:cNvPr id="1035" name="Grafik 1">
            <a:extLst>
              <a:ext uri="{FF2B5EF4-FFF2-40B4-BE49-F238E27FC236}">
                <a16:creationId xmlns:a16="http://schemas.microsoft.com/office/drawing/2014/main" id="{78AF1BD4-A5D5-497C-9BD8-2824EA62F59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30244" y="2374521"/>
            <a:ext cx="44672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Grafik 2">
            <a:extLst>
              <a:ext uri="{FF2B5EF4-FFF2-40B4-BE49-F238E27FC236}">
                <a16:creationId xmlns:a16="http://schemas.microsoft.com/office/drawing/2014/main" id="{62C56AE2-0714-415F-B67F-1394095EAE4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03931" y="2014449"/>
            <a:ext cx="4457700"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Grafik 4">
            <a:extLst>
              <a:ext uri="{FF2B5EF4-FFF2-40B4-BE49-F238E27FC236}">
                <a16:creationId xmlns:a16="http://schemas.microsoft.com/office/drawing/2014/main" id="{FE635A5B-4AD3-4DE3-9BE7-EC3D8FB89C0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874701" y="1598603"/>
            <a:ext cx="3676650"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Grafik 3">
            <a:extLst>
              <a:ext uri="{FF2B5EF4-FFF2-40B4-BE49-F238E27FC236}">
                <a16:creationId xmlns:a16="http://schemas.microsoft.com/office/drawing/2014/main" id="{41458510-0C43-4B66-8F33-C4982EFF98FB}"/>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514526" y="3459172"/>
            <a:ext cx="3800475"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Grafik 6">
            <a:extLst>
              <a:ext uri="{FF2B5EF4-FFF2-40B4-BE49-F238E27FC236}">
                <a16:creationId xmlns:a16="http://schemas.microsoft.com/office/drawing/2014/main" id="{08D0F1DE-9281-40B4-BF5E-E3B2E679838C}"/>
              </a:ext>
            </a:extLst>
          </p:cNvPr>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89782" y="4540816"/>
            <a:ext cx="3524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Grafik 7">
            <a:extLst>
              <a:ext uri="{FF2B5EF4-FFF2-40B4-BE49-F238E27FC236}">
                <a16:creationId xmlns:a16="http://schemas.microsoft.com/office/drawing/2014/main" id="{25A5ED3D-596C-4289-840B-8C11FEA0722F}"/>
              </a:ext>
            </a:extLst>
          </p:cNvPr>
          <p:cNvPicPr>
            <a:picLocks noChangeAspect="1" noChangeArrowheads="1"/>
          </p:cNvPicPr>
          <p:nvPr/>
        </p:nvPicPr>
        <p:blipFill>
          <a:blip r:embed="rId12" r:link="rId13">
            <a:extLst>
              <a:ext uri="{28A0092B-C50C-407E-A947-70E740481C1C}">
                <a14:useLocalDpi xmlns:a14="http://schemas.microsoft.com/office/drawing/2010/main" val="0"/>
              </a:ext>
            </a:extLst>
          </a:blip>
          <a:srcRect/>
          <a:stretch>
            <a:fillRect/>
          </a:stretch>
        </p:blipFill>
        <p:spPr bwMode="auto">
          <a:xfrm>
            <a:off x="3070931" y="3474319"/>
            <a:ext cx="3581400" cy="1066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Grafik 8">
            <a:extLst>
              <a:ext uri="{FF2B5EF4-FFF2-40B4-BE49-F238E27FC236}">
                <a16:creationId xmlns:a16="http://schemas.microsoft.com/office/drawing/2014/main" id="{60D77D09-DACB-4E21-BB72-12FF68C7BBBC}"/>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1877001" y="8380404"/>
            <a:ext cx="3486150" cy="2295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Grafik 5">
            <a:extLst>
              <a:ext uri="{FF2B5EF4-FFF2-40B4-BE49-F238E27FC236}">
                <a16:creationId xmlns:a16="http://schemas.microsoft.com/office/drawing/2014/main" id="{4186982D-F9DA-4FA9-AA78-67ACC53C168B}"/>
              </a:ext>
            </a:extLst>
          </p:cNvPr>
          <p:cNvPicPr>
            <a:picLocks noChangeAspect="1" noChangeArrowheads="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1877002" y="10675929"/>
            <a:ext cx="3686175"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Grafik 9">
            <a:extLst>
              <a:ext uri="{FF2B5EF4-FFF2-40B4-BE49-F238E27FC236}">
                <a16:creationId xmlns:a16="http://schemas.microsoft.com/office/drawing/2014/main" id="{A01D1BFC-4AD0-446E-999B-02133B4F413E}"/>
              </a:ext>
            </a:extLst>
          </p:cNvPr>
          <p:cNvPicPr>
            <a:picLocks noChangeAspect="1" noChangeArrowheads="1"/>
          </p:cNvPicPr>
          <p:nvPr/>
        </p:nvPicPr>
        <p:blipFill>
          <a:blip r:embed="rId18" r:link="rId19">
            <a:extLst>
              <a:ext uri="{28A0092B-C50C-407E-A947-70E740481C1C}">
                <a14:useLocalDpi xmlns:a14="http://schemas.microsoft.com/office/drawing/2010/main" val="0"/>
              </a:ext>
            </a:extLst>
          </a:blip>
          <a:srcRect/>
          <a:stretch>
            <a:fillRect/>
          </a:stretch>
        </p:blipFill>
        <p:spPr bwMode="auto">
          <a:xfrm>
            <a:off x="1877001" y="12161829"/>
            <a:ext cx="3695700" cy="2447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Grafik 10">
            <a:extLst>
              <a:ext uri="{FF2B5EF4-FFF2-40B4-BE49-F238E27FC236}">
                <a16:creationId xmlns:a16="http://schemas.microsoft.com/office/drawing/2014/main" id="{B5AD52CF-D5F5-41DD-ACE6-25FD8418B0CF}"/>
              </a:ext>
            </a:extLst>
          </p:cNvPr>
          <p:cNvPicPr>
            <a:picLocks noChangeAspect="1" noChangeArrowheads="1"/>
          </p:cNvPicPr>
          <p:nvPr/>
        </p:nvPicPr>
        <p:blipFill>
          <a:blip r:embed="rId20" r:link="rId21">
            <a:extLst>
              <a:ext uri="{28A0092B-C50C-407E-A947-70E740481C1C}">
                <a14:useLocalDpi xmlns:a14="http://schemas.microsoft.com/office/drawing/2010/main" val="0"/>
              </a:ext>
            </a:extLst>
          </a:blip>
          <a:srcRect/>
          <a:stretch>
            <a:fillRect/>
          </a:stretch>
        </p:blipFill>
        <p:spPr bwMode="auto">
          <a:xfrm>
            <a:off x="1877001" y="15066954"/>
            <a:ext cx="3676650" cy="10858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Grafik 11">
            <a:extLst>
              <a:ext uri="{FF2B5EF4-FFF2-40B4-BE49-F238E27FC236}">
                <a16:creationId xmlns:a16="http://schemas.microsoft.com/office/drawing/2014/main" id="{360212B5-77DC-4F6A-B9CB-FD1B56CDBCD5}"/>
              </a:ext>
            </a:extLst>
          </p:cNvPr>
          <p:cNvPicPr>
            <a:picLocks noChangeAspect="1" noChangeArrowheads="1"/>
          </p:cNvPicPr>
          <p:nvPr/>
        </p:nvPicPr>
        <p:blipFill>
          <a:blip r:embed="rId22" r:link="rId23">
            <a:extLst>
              <a:ext uri="{28A0092B-C50C-407E-A947-70E740481C1C}">
                <a14:useLocalDpi xmlns:a14="http://schemas.microsoft.com/office/drawing/2010/main" val="0"/>
              </a:ext>
            </a:extLst>
          </a:blip>
          <a:srcRect/>
          <a:stretch>
            <a:fillRect/>
          </a:stretch>
        </p:blipFill>
        <p:spPr bwMode="auto">
          <a:xfrm>
            <a:off x="1877002" y="16152804"/>
            <a:ext cx="3667125" cy="2190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2">
            <a:extLst>
              <a:ext uri="{FF2B5EF4-FFF2-40B4-BE49-F238E27FC236}">
                <a16:creationId xmlns:a16="http://schemas.microsoft.com/office/drawing/2014/main" id="{1799F62F-503D-44F6-B12F-47E51DB1DDAC}"/>
              </a:ext>
            </a:extLst>
          </p:cNvPr>
          <p:cNvSpPr>
            <a:spLocks noChangeArrowheads="1"/>
          </p:cNvSpPr>
          <p:nvPr/>
        </p:nvSpPr>
        <p:spPr bwMode="auto">
          <a:xfrm>
            <a:off x="1877002" y="4328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 name="Rectangle 13">
            <a:extLst>
              <a:ext uri="{FF2B5EF4-FFF2-40B4-BE49-F238E27FC236}">
                <a16:creationId xmlns:a16="http://schemas.microsoft.com/office/drawing/2014/main" id="{E217F28B-013D-4491-9D21-FB5B973BAC4F}"/>
              </a:ext>
            </a:extLst>
          </p:cNvPr>
          <p:cNvSpPr>
            <a:spLocks noChangeArrowheads="1"/>
          </p:cNvSpPr>
          <p:nvPr/>
        </p:nvSpPr>
        <p:spPr bwMode="auto">
          <a:xfrm>
            <a:off x="1877002" y="17187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 name="Rectangle 14">
            <a:extLst>
              <a:ext uri="{FF2B5EF4-FFF2-40B4-BE49-F238E27FC236}">
                <a16:creationId xmlns:a16="http://schemas.microsoft.com/office/drawing/2014/main" id="{82AF1DC5-C1FB-40E6-BF1D-589886D08550}"/>
              </a:ext>
            </a:extLst>
          </p:cNvPr>
          <p:cNvSpPr>
            <a:spLocks noChangeArrowheads="1"/>
          </p:cNvSpPr>
          <p:nvPr/>
        </p:nvSpPr>
        <p:spPr bwMode="auto">
          <a:xfrm>
            <a:off x="1877002" y="3214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5">
            <a:extLst>
              <a:ext uri="{FF2B5EF4-FFF2-40B4-BE49-F238E27FC236}">
                <a16:creationId xmlns:a16="http://schemas.microsoft.com/office/drawing/2014/main" id="{AC090570-C521-4518-8E6D-1A22B86AADFB}"/>
              </a:ext>
            </a:extLst>
          </p:cNvPr>
          <p:cNvSpPr>
            <a:spLocks noChangeArrowheads="1"/>
          </p:cNvSpPr>
          <p:nvPr/>
        </p:nvSpPr>
        <p:spPr bwMode="auto">
          <a:xfrm>
            <a:off x="1877002" y="39952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1" name="Rectangle 16">
            <a:extLst>
              <a:ext uri="{FF2B5EF4-FFF2-40B4-BE49-F238E27FC236}">
                <a16:creationId xmlns:a16="http://schemas.microsoft.com/office/drawing/2014/main" id="{20A3E8D0-86AA-471C-AA8A-2310F5AD0F1B}"/>
              </a:ext>
            </a:extLst>
          </p:cNvPr>
          <p:cNvSpPr>
            <a:spLocks noChangeArrowheads="1"/>
          </p:cNvSpPr>
          <p:nvPr/>
        </p:nvSpPr>
        <p:spPr bwMode="auto">
          <a:xfrm>
            <a:off x="1877002" y="62907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2" name="Rectangle 17">
            <a:extLst>
              <a:ext uri="{FF2B5EF4-FFF2-40B4-BE49-F238E27FC236}">
                <a16:creationId xmlns:a16="http://schemas.microsoft.com/office/drawing/2014/main" id="{195977BF-4CAB-4F41-B78D-74191949886B}"/>
              </a:ext>
            </a:extLst>
          </p:cNvPr>
          <p:cNvSpPr>
            <a:spLocks noChangeArrowheads="1"/>
          </p:cNvSpPr>
          <p:nvPr/>
        </p:nvSpPr>
        <p:spPr bwMode="auto">
          <a:xfrm>
            <a:off x="1877002" y="70527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3" name="Rectangle 18">
            <a:extLst>
              <a:ext uri="{FF2B5EF4-FFF2-40B4-BE49-F238E27FC236}">
                <a16:creationId xmlns:a16="http://schemas.microsoft.com/office/drawing/2014/main" id="{F1D22C56-3D39-44A8-B361-AFA492004254}"/>
              </a:ext>
            </a:extLst>
          </p:cNvPr>
          <p:cNvSpPr>
            <a:spLocks noChangeArrowheads="1"/>
          </p:cNvSpPr>
          <p:nvPr/>
        </p:nvSpPr>
        <p:spPr bwMode="auto">
          <a:xfrm>
            <a:off x="1877002" y="81957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9">
            <a:extLst>
              <a:ext uri="{FF2B5EF4-FFF2-40B4-BE49-F238E27FC236}">
                <a16:creationId xmlns:a16="http://schemas.microsoft.com/office/drawing/2014/main" id="{D8AF6FDB-D593-4E4C-AE7A-D8CBCBAA82BE}"/>
              </a:ext>
            </a:extLst>
          </p:cNvPr>
          <p:cNvSpPr>
            <a:spLocks noChangeArrowheads="1"/>
          </p:cNvSpPr>
          <p:nvPr/>
        </p:nvSpPr>
        <p:spPr bwMode="auto">
          <a:xfrm>
            <a:off x="1877002" y="104912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20">
            <a:extLst>
              <a:ext uri="{FF2B5EF4-FFF2-40B4-BE49-F238E27FC236}">
                <a16:creationId xmlns:a16="http://schemas.microsoft.com/office/drawing/2014/main" id="{54FFCC72-47DF-4DC2-A291-62CAEB8C6A9E}"/>
              </a:ext>
            </a:extLst>
          </p:cNvPr>
          <p:cNvSpPr>
            <a:spLocks noChangeArrowheads="1"/>
          </p:cNvSpPr>
          <p:nvPr/>
        </p:nvSpPr>
        <p:spPr bwMode="auto">
          <a:xfrm>
            <a:off x="1877002" y="1197716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6" name="Rectangle 21">
            <a:extLst>
              <a:ext uri="{FF2B5EF4-FFF2-40B4-BE49-F238E27FC236}">
                <a16:creationId xmlns:a16="http://schemas.microsoft.com/office/drawing/2014/main" id="{F2DAB877-29D9-46D4-A74C-8CAD7F7FFE95}"/>
              </a:ext>
            </a:extLst>
          </p:cNvPr>
          <p:cNvSpPr>
            <a:spLocks noChangeArrowheads="1"/>
          </p:cNvSpPr>
          <p:nvPr/>
        </p:nvSpPr>
        <p:spPr bwMode="auto">
          <a:xfrm>
            <a:off x="1877002" y="146536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7" name="Rectangle 22">
            <a:extLst>
              <a:ext uri="{FF2B5EF4-FFF2-40B4-BE49-F238E27FC236}">
                <a16:creationId xmlns:a16="http://schemas.microsoft.com/office/drawing/2014/main" id="{227F5F82-DC3B-453C-95C2-EE35E2418747}"/>
              </a:ext>
            </a:extLst>
          </p:cNvPr>
          <p:cNvSpPr>
            <a:spLocks noChangeArrowheads="1"/>
          </p:cNvSpPr>
          <p:nvPr/>
        </p:nvSpPr>
        <p:spPr bwMode="auto">
          <a:xfrm>
            <a:off x="1877002" y="159681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8" name="Rectangle 23">
            <a:extLst>
              <a:ext uri="{FF2B5EF4-FFF2-40B4-BE49-F238E27FC236}">
                <a16:creationId xmlns:a16="http://schemas.microsoft.com/office/drawing/2014/main" id="{4C571D69-30A8-491C-B8C4-4D72ABBD4122}"/>
              </a:ext>
            </a:extLst>
          </p:cNvPr>
          <p:cNvSpPr>
            <a:spLocks noChangeArrowheads="1"/>
          </p:cNvSpPr>
          <p:nvPr/>
        </p:nvSpPr>
        <p:spPr bwMode="auto">
          <a:xfrm>
            <a:off x="1877002" y="1815888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34210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2: Fallkonstellationen Beispiele:</a:t>
            </a:r>
          </a:p>
          <a:p>
            <a:pPr marL="0" indent="0">
              <a:buNone/>
            </a:pPr>
            <a:br>
              <a:rPr lang="de-DE" sz="1400" u="sng" dirty="0"/>
            </a:br>
            <a:r>
              <a:rPr lang="de-DE" sz="1400" u="sng" dirty="0"/>
              <a:t>Beispiel 1:</a:t>
            </a:r>
          </a:p>
          <a:p>
            <a:pPr marL="0" indent="0">
              <a:buNone/>
            </a:pPr>
            <a:r>
              <a:rPr lang="de-DE" sz="1400" dirty="0"/>
              <a:t>A ist deutsche Staatsbürgerin, hat aber einen Führerschein aus einem früheren Aufenthalt in Spanien und übersiedelt nach Österreich.</a:t>
            </a:r>
            <a:br>
              <a:rPr lang="de-DE" sz="1400" dirty="0"/>
            </a:br>
            <a:r>
              <a:rPr lang="de-DE" sz="1400" dirty="0"/>
              <a:t>Sie ist Besitzerin der Lenkberechtigungsklassen A, AM und B. Jetzt will sie in Österreich die Klasse C erwerben.</a:t>
            </a:r>
          </a:p>
          <a:p>
            <a:pPr marL="0" indent="0">
              <a:buNone/>
            </a:pPr>
            <a:r>
              <a:rPr lang="de-DE" sz="1400" dirty="0"/>
              <a:t>Was passiert mit ihrem Führerschein aus Spanien?</a:t>
            </a:r>
          </a:p>
          <a:p>
            <a:pPr marL="0" indent="0">
              <a:buNone/>
            </a:pPr>
            <a:endParaRPr lang="de-DE" sz="1400" dirty="0"/>
          </a:p>
          <a:p>
            <a:endParaRPr lang="de-DE" sz="1400" dirty="0"/>
          </a:p>
          <a:p>
            <a:endParaRPr lang="de-DE" sz="1400" b="1" dirty="0">
              <a:solidFill>
                <a:srgbClr val="00B050"/>
              </a:solidFill>
            </a:endParaRPr>
          </a:p>
          <a:p>
            <a:pPr marL="0" indent="0">
              <a:buNone/>
            </a:pPr>
            <a:endParaRPr lang="de-DE" sz="1400"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Tree>
    <p:extLst>
      <p:ext uri="{BB962C8B-B14F-4D97-AF65-F5344CB8AC3E}">
        <p14:creationId xmlns:p14="http://schemas.microsoft.com/office/powerpoint/2010/main" val="163569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2: Fallkonstellationen Beispiele:</a:t>
            </a:r>
          </a:p>
          <a:p>
            <a:pPr marL="0" indent="0">
              <a:buNone/>
            </a:pPr>
            <a:br>
              <a:rPr lang="de-DE" sz="1400" u="sng" dirty="0"/>
            </a:br>
            <a:r>
              <a:rPr lang="de-DE" sz="1400" u="sng" dirty="0"/>
              <a:t>Beispiel 2:</a:t>
            </a:r>
            <a:endParaRPr lang="de-DE" sz="1200" dirty="0">
              <a:solidFill>
                <a:srgbClr val="44546A"/>
              </a:solidFill>
              <a:latin typeface="Arial" panose="020B0604020202020204" pitchFamily="34" charset="0"/>
              <a:ea typeface="Calibri" panose="020F0502020204030204" pitchFamily="34" charset="0"/>
            </a:endParaRPr>
          </a:p>
          <a:p>
            <a:pPr marL="179580" indent="0">
              <a:buNone/>
            </a:pPr>
            <a:r>
              <a:rPr lang="de-DE" sz="1200" dirty="0">
                <a:solidFill>
                  <a:schemeClr val="tx1"/>
                </a:solidFill>
                <a:ea typeface="Calibri" panose="020F0502020204030204" pitchFamily="34" charset="0"/>
              </a:rPr>
              <a:t>Ein Österreicher, der aufgrund seines Jobs immer ziemlich genau 6 Monate in der Schweiz und sechs Monate in Österreich verbringt, zwischendurch gibt es allenfalls gelegentliche Kurzbesuche daheim in Österreich. Er wurde bestraft…..</a:t>
            </a:r>
            <a:endParaRPr lang="de-DE" sz="1200" dirty="0">
              <a:solidFill>
                <a:schemeClr val="tx1"/>
              </a:solidFill>
            </a:endParaRPr>
          </a:p>
          <a:p>
            <a:pPr marL="0" indent="0">
              <a:buNone/>
            </a:pPr>
            <a:r>
              <a:rPr lang="de-DE" sz="1400" b="1" dirty="0"/>
              <a:t> </a:t>
            </a:r>
          </a:p>
          <a:p>
            <a:pPr marL="0" indent="0">
              <a:buNone/>
            </a:pPr>
            <a:endParaRPr lang="de-DE" sz="1400" dirty="0"/>
          </a:p>
          <a:p>
            <a:endParaRPr lang="de-DE" sz="1400" dirty="0"/>
          </a:p>
          <a:p>
            <a:endParaRPr lang="de-DE" sz="1400" b="1" dirty="0">
              <a:solidFill>
                <a:srgbClr val="00B050"/>
              </a:solidFill>
            </a:endParaRPr>
          </a:p>
          <a:p>
            <a:pPr marL="0" indent="0">
              <a:buNone/>
            </a:pPr>
            <a:endParaRPr lang="de-DE" sz="1400"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pic>
        <p:nvPicPr>
          <p:cNvPr id="3" name="Grafik 2">
            <a:extLst>
              <a:ext uri="{FF2B5EF4-FFF2-40B4-BE49-F238E27FC236}">
                <a16:creationId xmlns:a16="http://schemas.microsoft.com/office/drawing/2014/main" id="{F871F49A-11B4-4906-B336-9004921A7F91}"/>
              </a:ext>
            </a:extLst>
          </p:cNvPr>
          <p:cNvPicPr>
            <a:picLocks noChangeAspect="1"/>
          </p:cNvPicPr>
          <p:nvPr/>
        </p:nvPicPr>
        <p:blipFill>
          <a:blip r:embed="rId2"/>
          <a:stretch>
            <a:fillRect/>
          </a:stretch>
        </p:blipFill>
        <p:spPr>
          <a:xfrm>
            <a:off x="1376589" y="2816957"/>
            <a:ext cx="7224130" cy="3069169"/>
          </a:xfrm>
          <a:prstGeom prst="rect">
            <a:avLst/>
          </a:prstGeom>
        </p:spPr>
      </p:pic>
      <p:sp>
        <p:nvSpPr>
          <p:cNvPr id="2" name="Rechteck: abgerundete Ecken 1">
            <a:extLst>
              <a:ext uri="{FF2B5EF4-FFF2-40B4-BE49-F238E27FC236}">
                <a16:creationId xmlns:a16="http://schemas.microsoft.com/office/drawing/2014/main" id="{791CDF2F-9A9D-48C2-BF79-A02A88B625EA}"/>
              </a:ext>
            </a:extLst>
          </p:cNvPr>
          <p:cNvSpPr/>
          <p:nvPr/>
        </p:nvSpPr>
        <p:spPr>
          <a:xfrm>
            <a:off x="2366489" y="3735063"/>
            <a:ext cx="1031846" cy="249709"/>
          </a:xfrm>
          <a:prstGeom prst="roundRect">
            <a:avLst/>
          </a:prstGeom>
          <a:pattFill prst="smCheck">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90000"/>
              </a:lnSpc>
              <a:spcAft>
                <a:spcPts val="1000"/>
              </a:spcAft>
            </a:pPr>
            <a:endParaRPr lang="de-DE" dirty="0" err="1"/>
          </a:p>
        </p:txBody>
      </p:sp>
    </p:spTree>
    <p:extLst>
      <p:ext uri="{BB962C8B-B14F-4D97-AF65-F5344CB8AC3E}">
        <p14:creationId xmlns:p14="http://schemas.microsoft.com/office/powerpoint/2010/main" val="393518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2: Fallkonstellationen Beispiele:</a:t>
            </a:r>
            <a:br>
              <a:rPr lang="de-DE" b="1" dirty="0"/>
            </a:br>
            <a:endParaRPr lang="de-DE" sz="1400" u="sng" dirty="0"/>
          </a:p>
          <a:p>
            <a:pPr marL="0" indent="0">
              <a:buNone/>
            </a:pPr>
            <a:r>
              <a:rPr lang="de-DE" sz="1400" u="sng" dirty="0"/>
              <a:t>Beispiel 3:</a:t>
            </a:r>
            <a:endParaRPr lang="de-DE" sz="1200" dirty="0">
              <a:solidFill>
                <a:srgbClr val="44546A"/>
              </a:solidFill>
              <a:latin typeface="Arial" panose="020B0604020202020204" pitchFamily="34" charset="0"/>
              <a:ea typeface="Calibri" panose="020F0502020204030204" pitchFamily="34" charset="0"/>
            </a:endParaRPr>
          </a:p>
          <a:p>
            <a:pPr marL="179580" indent="0">
              <a:buNone/>
            </a:pPr>
            <a:r>
              <a:rPr lang="de-DE" sz="1200" dirty="0">
                <a:solidFill>
                  <a:schemeClr val="tx1"/>
                </a:solidFill>
                <a:ea typeface="Calibri" panose="020F0502020204030204" pitchFamily="34" charset="0"/>
              </a:rPr>
              <a:t>Ein Moldawier, der in Österreich wohnt, nachdem er zwischenzeitlich einige Zeit in Rumänien verbracht hat, verursacht in Österreich einen Verkehrsunfall mit hohem Sachschaden. </a:t>
            </a:r>
          </a:p>
          <a:p>
            <a:pPr marL="179580" indent="0">
              <a:buNone/>
            </a:pPr>
            <a:r>
              <a:rPr lang="de-DE" sz="1200" dirty="0">
                <a:solidFill>
                  <a:schemeClr val="tx1"/>
                </a:solidFill>
                <a:ea typeface="Calibri" panose="020F0502020204030204" pitchFamily="34" charset="0"/>
              </a:rPr>
              <a:t>Welche Rolle spielt hier der Führerschein </a:t>
            </a:r>
            <a:r>
              <a:rPr lang="de-DE" sz="1200" dirty="0" err="1">
                <a:solidFill>
                  <a:schemeClr val="tx1"/>
                </a:solidFill>
                <a:ea typeface="Calibri" panose="020F0502020204030204" pitchFamily="34" charset="0"/>
              </a:rPr>
              <a:t>bzw</a:t>
            </a:r>
            <a:r>
              <a:rPr lang="de-DE" sz="1200" dirty="0">
                <a:solidFill>
                  <a:schemeClr val="tx1"/>
                </a:solidFill>
                <a:ea typeface="Calibri" panose="020F0502020204030204" pitchFamily="34" charset="0"/>
              </a:rPr>
              <a:t> die Lenkberechtigung?</a:t>
            </a:r>
            <a:endParaRPr lang="de-DE" sz="1200" dirty="0">
              <a:solidFill>
                <a:schemeClr val="tx1"/>
              </a:solidFill>
            </a:endParaRPr>
          </a:p>
          <a:p>
            <a:pPr marL="0" indent="0">
              <a:buNone/>
            </a:pPr>
            <a:r>
              <a:rPr lang="de-DE" sz="1400" b="1" dirty="0"/>
              <a:t> </a:t>
            </a:r>
          </a:p>
          <a:p>
            <a:pPr marL="0" indent="0">
              <a:buNone/>
            </a:pPr>
            <a:endParaRPr lang="de-DE" sz="1400" dirty="0"/>
          </a:p>
          <a:p>
            <a:endParaRPr lang="de-DE" sz="1400" dirty="0"/>
          </a:p>
          <a:p>
            <a:endParaRPr lang="de-DE" sz="1400" b="1" dirty="0">
              <a:solidFill>
                <a:srgbClr val="00B050"/>
              </a:solidFill>
            </a:endParaRPr>
          </a:p>
          <a:p>
            <a:pPr marL="0" indent="0">
              <a:buNone/>
            </a:pPr>
            <a:endParaRPr lang="de-DE" sz="1400"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Tree>
    <p:extLst>
      <p:ext uri="{BB962C8B-B14F-4D97-AF65-F5344CB8AC3E}">
        <p14:creationId xmlns:p14="http://schemas.microsoft.com/office/powerpoint/2010/main" val="137852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2: Fallkonstellationen Beispiele:</a:t>
            </a:r>
          </a:p>
          <a:p>
            <a:pPr marL="0" indent="0">
              <a:buNone/>
            </a:pPr>
            <a:endParaRPr lang="de-DE" sz="1400" dirty="0"/>
          </a:p>
          <a:p>
            <a:pPr marL="0" indent="0">
              <a:buNone/>
            </a:pPr>
            <a:r>
              <a:rPr lang="de-DE" sz="1400" b="1" dirty="0"/>
              <a:t>Erkenntnisse:</a:t>
            </a:r>
          </a:p>
          <a:p>
            <a:r>
              <a:rPr lang="de-DE" sz="1400" dirty="0">
                <a:solidFill>
                  <a:schemeClr val="tx2"/>
                </a:solidFill>
              </a:rPr>
              <a:t>Sprach- und Schriftbarrieren</a:t>
            </a:r>
          </a:p>
          <a:p>
            <a:r>
              <a:rPr lang="de-DE" sz="1400" dirty="0">
                <a:solidFill>
                  <a:schemeClr val="tx2"/>
                </a:solidFill>
              </a:rPr>
              <a:t>Lenkberechtigungs-Klassen in Umfang und Definition NICHT einheitlich (</a:t>
            </a:r>
            <a:r>
              <a:rPr lang="de-DE" sz="1400" dirty="0" err="1">
                <a:solidFill>
                  <a:schemeClr val="tx2"/>
                </a:solidFill>
              </a:rPr>
              <a:t>Einklassifizierung</a:t>
            </a:r>
            <a:r>
              <a:rPr lang="de-DE" sz="1400" dirty="0">
                <a:solidFill>
                  <a:schemeClr val="tx2"/>
                </a:solidFill>
              </a:rPr>
              <a:t> ins EU/EWR-Klassensystem schwierig </a:t>
            </a:r>
            <a:br>
              <a:rPr lang="de-DE" sz="1400" dirty="0">
                <a:solidFill>
                  <a:schemeClr val="tx2"/>
                </a:solidFill>
              </a:rPr>
            </a:br>
            <a:r>
              <a:rPr lang="de-DE" sz="1400" dirty="0">
                <a:solidFill>
                  <a:schemeClr val="tx2"/>
                </a:solidFill>
              </a:rPr>
              <a:t>lokale Unterkategorien wie </a:t>
            </a:r>
            <a:r>
              <a:rPr lang="de-DE" sz="1400" dirty="0" err="1">
                <a:solidFill>
                  <a:schemeClr val="tx2"/>
                </a:solidFill>
              </a:rPr>
              <a:t>zB</a:t>
            </a:r>
            <a:r>
              <a:rPr lang="de-DE" sz="1400" dirty="0">
                <a:solidFill>
                  <a:schemeClr val="tx2"/>
                </a:solidFill>
              </a:rPr>
              <a:t> Motorrikschas oder spezielle Landmaschinen oder Lkw etc.</a:t>
            </a:r>
          </a:p>
          <a:p>
            <a:r>
              <a:rPr lang="de-DE" sz="1400" dirty="0">
                <a:solidFill>
                  <a:schemeClr val="tx2"/>
                </a:solidFill>
              </a:rPr>
              <a:t>Pro Staat und dessen Regionen/Bundesstaaten über die Jahre höchst unterschiedliche Ausgaben (alle im Umlauf)</a:t>
            </a:r>
          </a:p>
          <a:p>
            <a:r>
              <a:rPr lang="de-DE" sz="1400" dirty="0">
                <a:solidFill>
                  <a:schemeClr val="tx2"/>
                </a:solidFill>
              </a:rPr>
              <a:t>Keine umfassenden </a:t>
            </a:r>
            <a:r>
              <a:rPr lang="de-DE" sz="1400" dirty="0" err="1">
                <a:solidFill>
                  <a:schemeClr val="tx2"/>
                </a:solidFill>
              </a:rPr>
              <a:t>bzw</a:t>
            </a:r>
            <a:r>
              <a:rPr lang="de-DE" sz="1400" dirty="0">
                <a:solidFill>
                  <a:schemeClr val="tx2"/>
                </a:solidFill>
              </a:rPr>
              <a:t> aktuellen Nachschlagewerke</a:t>
            </a:r>
          </a:p>
          <a:p>
            <a:r>
              <a:rPr lang="de-DE" sz="1400" dirty="0">
                <a:solidFill>
                  <a:schemeClr val="tx2"/>
                </a:solidFill>
              </a:rPr>
              <a:t>Mitunter sehr alte Dokumente, relevante Informationen wie etwa auch „Ablaufdatum“ nicht leicht ersichtlich</a:t>
            </a:r>
          </a:p>
          <a:p>
            <a:r>
              <a:rPr lang="de-DE" sz="1400" dirty="0">
                <a:solidFill>
                  <a:schemeClr val="tx2"/>
                </a:solidFill>
              </a:rPr>
              <a:t>Vollzugsschwierigkeiten</a:t>
            </a:r>
            <a:br>
              <a:rPr lang="de-DE" sz="1400" dirty="0">
                <a:solidFill>
                  <a:schemeClr val="tx2"/>
                </a:solidFill>
              </a:rPr>
            </a:br>
            <a:r>
              <a:rPr lang="de-DE" sz="1400" dirty="0" err="1">
                <a:solidFill>
                  <a:schemeClr val="tx2"/>
                </a:solidFill>
              </a:rPr>
              <a:t>zB</a:t>
            </a:r>
            <a:r>
              <a:rPr lang="de-DE" sz="1400" dirty="0">
                <a:solidFill>
                  <a:schemeClr val="tx2"/>
                </a:solidFill>
              </a:rPr>
              <a:t> wegen mangelnder Unterstützung durch Botschaften, Handelsdelegierte, Übersetzungsbüros, überforderte Behörden</a:t>
            </a:r>
          </a:p>
          <a:p>
            <a:r>
              <a:rPr lang="de-DE" sz="1400" dirty="0">
                <a:solidFill>
                  <a:schemeClr val="tx2"/>
                </a:solidFill>
              </a:rPr>
              <a:t>Es gibt eben keinen „Internationalen Führerschein“ (aber….“zwischenstaatlich“)</a:t>
            </a:r>
          </a:p>
          <a:p>
            <a:r>
              <a:rPr lang="de-DE" sz="1400" dirty="0">
                <a:solidFill>
                  <a:schemeClr val="tx2"/>
                </a:solidFill>
              </a:rPr>
              <a:t>Versuch der EU und UNO zur Vereinheitlichung, aber mit unterschiedlichen Ergebnissen und in der Wirkung begrenzt</a:t>
            </a:r>
          </a:p>
          <a:p>
            <a:pPr marL="0" indent="0">
              <a:buNone/>
            </a:pPr>
            <a:r>
              <a:rPr lang="de-DE" sz="1400" b="1" dirty="0"/>
              <a:t> </a:t>
            </a:r>
          </a:p>
          <a:p>
            <a:pPr marL="0" indent="0">
              <a:buNone/>
            </a:pPr>
            <a:endParaRPr lang="de-DE" sz="1400" dirty="0"/>
          </a:p>
          <a:p>
            <a:endParaRPr lang="de-DE" sz="1400" dirty="0"/>
          </a:p>
          <a:p>
            <a:endParaRPr lang="de-DE" sz="1400" b="1" dirty="0">
              <a:solidFill>
                <a:srgbClr val="00B050"/>
              </a:solidFill>
            </a:endParaRPr>
          </a:p>
          <a:p>
            <a:pPr marL="0" indent="0">
              <a:buNone/>
            </a:pPr>
            <a:endParaRPr lang="de-DE" sz="1400"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Tree>
    <p:extLst>
      <p:ext uri="{BB962C8B-B14F-4D97-AF65-F5344CB8AC3E}">
        <p14:creationId xmlns:p14="http://schemas.microsoft.com/office/powerpoint/2010/main" val="359155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sz="quarter" idx="24"/>
          </p:nvPr>
        </p:nvSpPr>
        <p:spPr/>
        <p:txBody>
          <a:bodyPr/>
          <a:lstStyle/>
          <a:p>
            <a:pPr marL="0" indent="0">
              <a:buNone/>
            </a:pPr>
            <a:r>
              <a:rPr lang="de-DE" b="1" dirty="0"/>
              <a:t>3: Rechtsgrundlagen:</a:t>
            </a:r>
          </a:p>
          <a:p>
            <a:pPr marL="0" indent="0">
              <a:buNone/>
            </a:pPr>
            <a:r>
              <a:rPr lang="de-DE" b="1" dirty="0">
                <a:solidFill>
                  <a:srgbClr val="0070C0"/>
                </a:solidFill>
              </a:rPr>
              <a:t>International:</a:t>
            </a:r>
            <a:br>
              <a:rPr lang="de-DE" b="1" dirty="0"/>
            </a:br>
            <a:endParaRPr lang="de-DE" b="1" dirty="0"/>
          </a:p>
          <a:p>
            <a:pPr marL="0" indent="0">
              <a:buNone/>
            </a:pPr>
            <a:r>
              <a:rPr lang="de-DE" b="1" dirty="0"/>
              <a:t>Paris 1926 (BGBl. Nr. 304/1930 </a:t>
            </a:r>
            <a:br>
              <a:rPr lang="de-DE" b="1" dirty="0"/>
            </a:br>
            <a:r>
              <a:rPr lang="de-DE" b="1" dirty="0"/>
              <a:t>oder Nr. 5/1931)</a:t>
            </a:r>
          </a:p>
          <a:p>
            <a:pPr marL="0" indent="0">
              <a:buNone/>
            </a:pPr>
            <a:endParaRPr lang="de-DE" sz="1600" dirty="0"/>
          </a:p>
          <a:p>
            <a:endParaRPr lang="de-DE" dirty="0"/>
          </a:p>
          <a:p>
            <a:pPr marL="0" indent="0">
              <a:buNone/>
            </a:pPr>
            <a:endParaRPr lang="de-DE" dirty="0"/>
          </a:p>
          <a:p>
            <a:pPr marL="0" indent="0">
              <a:buNone/>
            </a:pPr>
            <a:endParaRPr lang="de-DE" dirty="0"/>
          </a:p>
        </p:txBody>
      </p:sp>
      <p:sp>
        <p:nvSpPr>
          <p:cNvPr id="7" name="Titel 6"/>
          <p:cNvSpPr>
            <a:spLocks noGrp="1"/>
          </p:cNvSpPr>
          <p:nvPr>
            <p:ph type="title"/>
          </p:nvPr>
        </p:nvSpPr>
        <p:spPr/>
        <p:txBody>
          <a:bodyPr/>
          <a:lstStyle/>
          <a:p>
            <a:r>
              <a:rPr lang="de-DE" dirty="0">
                <a:solidFill>
                  <a:srgbClr val="0070C0"/>
                </a:solidFill>
              </a:rPr>
              <a:t>ZVR-Verkehrsrechtstag 2021</a:t>
            </a:r>
          </a:p>
        </p:txBody>
      </p:sp>
      <p:sp>
        <p:nvSpPr>
          <p:cNvPr id="9" name="Textplatzhalter 8"/>
          <p:cNvSpPr>
            <a:spLocks noGrp="1"/>
          </p:cNvSpPr>
          <p:nvPr>
            <p:ph type="body" sz="quarter" idx="13"/>
          </p:nvPr>
        </p:nvSpPr>
        <p:spPr/>
        <p:txBody>
          <a:bodyPr/>
          <a:lstStyle/>
          <a:p>
            <a:r>
              <a:rPr lang="de-DE" b="1" dirty="0">
                <a:solidFill>
                  <a:srgbClr val="C00000"/>
                </a:solidFill>
              </a:rPr>
              <a:t>Lenken mit einer im Ausland erteilten Lenkberechtigung in Österreich</a:t>
            </a:r>
          </a:p>
        </p:txBody>
      </p:sp>
      <p:sp>
        <p:nvSpPr>
          <p:cNvPr id="5" name="Fußzeilenplatzhalter 4"/>
          <p:cNvSpPr>
            <a:spLocks noGrp="1"/>
          </p:cNvSpPr>
          <p:nvPr>
            <p:ph type="ftr" sz="quarter" idx="14"/>
          </p:nvPr>
        </p:nvSpPr>
        <p:spPr/>
        <p:txBody>
          <a:bodyPr/>
          <a:lstStyle/>
          <a:p>
            <a:r>
              <a:rPr lang="de-DE" dirty="0"/>
              <a:t>ZVR-Verkehrsrechtstag 2021, Referat Martin Hoffer</a:t>
            </a:r>
          </a:p>
        </p:txBody>
      </p:sp>
      <p:sp>
        <p:nvSpPr>
          <p:cNvPr id="6" name="Foliennummernplatzhalter 5"/>
          <p:cNvSpPr>
            <a:spLocks noGrp="1"/>
          </p:cNvSpPr>
          <p:nvPr>
            <p:ph type="sldNum" sz="quarter" idx="15"/>
          </p:nvPr>
        </p:nvSpPr>
        <p:spPr/>
        <p:txBody>
          <a:bodyPr/>
          <a:lstStyle/>
          <a:p>
            <a:fld id="{02CEFE82-39F2-4F47-8A0C-D5AB3496FA5C}" type="slidenum">
              <a:rPr lang="de-DE" smtClean="0"/>
              <a:pPr/>
              <a:t>9</a:t>
            </a:fld>
            <a:endParaRPr lang="de-DE" dirty="0"/>
          </a:p>
        </p:txBody>
      </p:sp>
      <p:pic>
        <p:nvPicPr>
          <p:cNvPr id="4" name="Grafik 3">
            <a:extLst>
              <a:ext uri="{FF2B5EF4-FFF2-40B4-BE49-F238E27FC236}">
                <a16:creationId xmlns:a16="http://schemas.microsoft.com/office/drawing/2014/main" id="{77AF0D29-3B1D-4DE5-96E5-469CAE658D3E}"/>
              </a:ext>
            </a:extLst>
          </p:cNvPr>
          <p:cNvPicPr>
            <a:picLocks noChangeAspect="1"/>
          </p:cNvPicPr>
          <p:nvPr/>
        </p:nvPicPr>
        <p:blipFill>
          <a:blip r:embed="rId2"/>
          <a:stretch>
            <a:fillRect/>
          </a:stretch>
        </p:blipFill>
        <p:spPr>
          <a:xfrm>
            <a:off x="5029995" y="1665586"/>
            <a:ext cx="5018501" cy="4645224"/>
          </a:xfrm>
          <a:prstGeom prst="rect">
            <a:avLst/>
          </a:prstGeom>
        </p:spPr>
      </p:pic>
      <p:pic>
        <p:nvPicPr>
          <p:cNvPr id="3" name="Grafik 2">
            <a:extLst>
              <a:ext uri="{FF2B5EF4-FFF2-40B4-BE49-F238E27FC236}">
                <a16:creationId xmlns:a16="http://schemas.microsoft.com/office/drawing/2014/main" id="{04F11401-F678-419B-A6B1-349470974016}"/>
              </a:ext>
            </a:extLst>
          </p:cNvPr>
          <p:cNvPicPr>
            <a:picLocks noChangeAspect="1"/>
          </p:cNvPicPr>
          <p:nvPr/>
        </p:nvPicPr>
        <p:blipFill>
          <a:blip r:embed="rId3"/>
          <a:stretch>
            <a:fillRect/>
          </a:stretch>
        </p:blipFill>
        <p:spPr>
          <a:xfrm>
            <a:off x="6684785" y="1416809"/>
            <a:ext cx="4953885" cy="5142778"/>
          </a:xfrm>
          <a:prstGeom prst="rect">
            <a:avLst/>
          </a:prstGeom>
        </p:spPr>
      </p:pic>
    </p:spTree>
    <p:extLst>
      <p:ext uri="{BB962C8B-B14F-4D97-AF65-F5344CB8AC3E}">
        <p14:creationId xmlns:p14="http://schemas.microsoft.com/office/powerpoint/2010/main" val="35659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ÖAMTC">
  <a:themeElements>
    <a:clrScheme name="ÖAMTC">
      <a:dk1>
        <a:sysClr val="windowText" lastClr="000000"/>
      </a:dk1>
      <a:lt1>
        <a:sysClr val="window" lastClr="FFFFFF"/>
      </a:lt1>
      <a:dk2>
        <a:srgbClr val="000000"/>
      </a:dk2>
      <a:lt2>
        <a:srgbClr val="FFFFFF"/>
      </a:lt2>
      <a:accent1>
        <a:srgbClr val="FFDC00"/>
      </a:accent1>
      <a:accent2>
        <a:srgbClr val="343434"/>
      </a:accent2>
      <a:accent3>
        <a:srgbClr val="6F6F6F"/>
      </a:accent3>
      <a:accent4>
        <a:srgbClr val="9D9D9D"/>
      </a:accent4>
      <a:accent5>
        <a:srgbClr val="C6C6C6"/>
      </a:accent5>
      <a:accent6>
        <a:srgbClr val="DADADA"/>
      </a:accent6>
      <a:hlink>
        <a:srgbClr val="343434"/>
      </a:hlink>
      <a:folHlink>
        <a:srgbClr val="343434"/>
      </a:folHlink>
    </a:clrScheme>
    <a:fontScheme name="ÖAMT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lnSpc>
            <a:spcPct val="90000"/>
          </a:lnSpc>
          <a:spcAft>
            <a:spcPts val="1000"/>
          </a:spcAft>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bg1">
              <a:lumMod val="65000"/>
            </a:schemeClr>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noAutofit/>
      </a:bodyPr>
      <a:lstStyle>
        <a:defPPr>
          <a:lnSpc>
            <a:spcPct val="90000"/>
          </a:lnSpc>
          <a:spcAft>
            <a:spcPts val="1000"/>
          </a:spcAft>
          <a:defRPr dirty="0" err="1"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C64F2A026C3F8409454DE198A04E5E1" ma:contentTypeVersion="1" ma:contentTypeDescription="Ein neues Dokument erstellen." ma:contentTypeScope="" ma:versionID="fcbe7e088fe849b0cccb600b56eddeb7">
  <xsd:schema xmlns:xsd="http://www.w3.org/2001/XMLSchema" xmlns:xs="http://www.w3.org/2001/XMLSchema" xmlns:p="http://schemas.microsoft.com/office/2006/metadata/properties" xmlns:ns1="http://schemas.microsoft.com/sharepoint/v3" targetNamespace="http://schemas.microsoft.com/office/2006/metadata/properties" ma:root="true" ma:fieldsID="527feafd7c2aaee042aea6d2d3f7a93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5FD7ED-70F9-4630-93EC-02B4E6918C5C}">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E5552C0F-2377-4ABF-92FA-1F196A7FF141}">
  <ds:schemaRefs>
    <ds:schemaRef ds:uri="http://schemas.microsoft.com/sharepoint/v3/contenttype/forms"/>
  </ds:schemaRefs>
</ds:datastoreItem>
</file>

<file path=customXml/itemProps3.xml><?xml version="1.0" encoding="utf-8"?>
<ds:datastoreItem xmlns:ds="http://schemas.openxmlformats.org/officeDocument/2006/customXml" ds:itemID="{0F36F3D0-A6B1-48DB-A5E4-5FF278C4FB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3929</Words>
  <Application>Microsoft Office PowerPoint</Application>
  <PresentationFormat>Breitbild</PresentationFormat>
  <Paragraphs>378</Paragraphs>
  <Slides>37</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37</vt:i4>
      </vt:variant>
    </vt:vector>
  </HeadingPairs>
  <TitlesOfParts>
    <vt:vector size="41" baseType="lpstr">
      <vt:lpstr>Arial</vt:lpstr>
      <vt:lpstr>Calibri</vt:lpstr>
      <vt:lpstr>Wingdings</vt:lpstr>
      <vt:lpstr>ÖAMTC</vt:lpstr>
      <vt:lpstr>PowerPoint-Präsentation</vt:lpstr>
      <vt:lpstr>Lenken in A mit  ausländischer  Lenk- berechtigung</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ZVR-Verkehrsrechtstag 2021</vt:lpstr>
      <vt:lpstr>PowerPoint-Präsentation</vt:lpstr>
      <vt:lpstr>PowerPoint-Präsentation</vt:lpstr>
    </vt:vector>
  </TitlesOfParts>
  <Company>PresentationLoad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PresentationLoad</dc:creator>
  <dc:description>www.presentationload.com</dc:description>
  <cp:lastModifiedBy>Michaela Koth-Harring</cp:lastModifiedBy>
  <cp:revision>635</cp:revision>
  <dcterms:created xsi:type="dcterms:W3CDTF">2015-11-26T10:37:47Z</dcterms:created>
  <dcterms:modified xsi:type="dcterms:W3CDTF">2021-09-21T13:01:27Z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0x010100DC64F2A026C3F8409454DE198A04E5E1</vt:lpwstr>
  </property>
</Properties>
</file>